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86" autoAdjust="0"/>
    <p:restoredTop sz="94624" autoAdjust="0"/>
  </p:normalViewPr>
  <p:slideViewPr>
    <p:cSldViewPr>
      <p:cViewPr>
        <p:scale>
          <a:sx n="60" d="100"/>
          <a:sy n="60" d="100"/>
        </p:scale>
        <p:origin x="-167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2E54D3-C4A2-4ACF-AE49-F305F7F59CC8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97A0FB-00D5-48D5-A83B-232E8AF13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7620" y="5000636"/>
            <a:ext cx="4786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Создатели: Варламова Э. Ю.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Пятницкая Е. В.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5" descr="C:\Users\Home\Desktop\Клипт\www.Garcya.us_9996037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24400"/>
            <a:ext cx="3000364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Home\Desktop\Клипт\www.Garcya.us_9996037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6650" y="4724400"/>
            <a:ext cx="292735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Учеба\Мама\Клипарты\Детские предметы\994 (822)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86264" y="844062"/>
            <a:ext cx="7800535" cy="2274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Муниципальное бюджетное дошкольное образовательное учреждение детский сад «Золушка»</a:t>
            </a:r>
            <a:endParaRPr lang="ru-RU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1571612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Создание развивающей среды в свете ФГОС во второй младшей группе №10     «Золотые рыбки»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abic Typesetting" pitchFamily="66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AM_33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785926"/>
            <a:ext cx="2464593" cy="3286124"/>
          </a:xfrm>
          <a:prstGeom prst="rect">
            <a:avLst/>
          </a:prstGeom>
        </p:spPr>
      </p:pic>
      <p:pic>
        <p:nvPicPr>
          <p:cNvPr id="5" name="Рисунок 4" descr="SAM_33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1571612"/>
            <a:ext cx="2786064" cy="3714752"/>
          </a:xfrm>
          <a:prstGeom prst="rect">
            <a:avLst/>
          </a:prstGeom>
        </p:spPr>
      </p:pic>
      <p:pic>
        <p:nvPicPr>
          <p:cNvPr id="6" name="Рисунок 5" descr="SAM_33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3500438"/>
            <a:ext cx="2357436" cy="314324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500166" y="285728"/>
            <a:ext cx="64294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физического развития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12323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928670"/>
            <a:ext cx="3429024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P12323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500438"/>
            <a:ext cx="4071966" cy="3053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SAM_328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857232"/>
            <a:ext cx="3286148" cy="2464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00034" y="214290"/>
            <a:ext cx="31265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Уголок ряженья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85728"/>
            <a:ext cx="46117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Уголок парикмахерской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4572008"/>
            <a:ext cx="29267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Уголок эмоции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3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571612"/>
            <a:ext cx="3000378" cy="4000504"/>
          </a:xfrm>
          <a:prstGeom prst="rect">
            <a:avLst/>
          </a:prstGeom>
        </p:spPr>
      </p:pic>
      <p:pic>
        <p:nvPicPr>
          <p:cNvPr id="5" name="Рисунок 4" descr="SAM_32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3643314"/>
            <a:ext cx="4071934" cy="3053951"/>
          </a:xfrm>
          <a:prstGeom prst="rect">
            <a:avLst/>
          </a:prstGeom>
        </p:spPr>
      </p:pic>
      <p:pic>
        <p:nvPicPr>
          <p:cNvPr id="6" name="Рисунок 5" descr="SAM_323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428604"/>
            <a:ext cx="3690931" cy="27681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285728"/>
            <a:ext cx="477496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Центр сюжетно-ролевой игры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0826" y="0"/>
            <a:ext cx="1167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Больница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5715016"/>
            <a:ext cx="805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00760" y="3286124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Безопасность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AM_32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642918"/>
            <a:ext cx="3905245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SAM_32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0"/>
            <a:ext cx="2857520" cy="3810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0150219_1538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28" y="3857628"/>
            <a:ext cx="4953003" cy="278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000100" y="214290"/>
            <a:ext cx="463208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Театральный уголок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3857629"/>
            <a:ext cx="2333865" cy="10715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Уголок уединения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32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643314"/>
            <a:ext cx="4000528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SAM_32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85729"/>
            <a:ext cx="4000528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DSCN667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2143116"/>
            <a:ext cx="3714776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57158" y="285728"/>
            <a:ext cx="44291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Уголок природы и экспериментирования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AM_32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7" y="3643314"/>
            <a:ext cx="3714776" cy="27860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SAM_32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142984"/>
            <a:ext cx="3071834" cy="23038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 descr="SAM_33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4393388"/>
            <a:ext cx="3000396" cy="22502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SAM_33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82306" y="928670"/>
            <a:ext cx="2803942" cy="2500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1000100" y="214291"/>
            <a:ext cx="721523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Уголок книги и  изобразительного искусства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3500439"/>
            <a:ext cx="37147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Нравстренно-патриотический</a:t>
            </a:r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уголок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AM_3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357562"/>
            <a:ext cx="2464593" cy="3286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SAM_32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785794"/>
            <a:ext cx="3429023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SAM_32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285728"/>
            <a:ext cx="2643188" cy="3524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SAM_33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1736" y="3857628"/>
            <a:ext cx="3643338" cy="2732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4000496" y="214290"/>
            <a:ext cx="48355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Уголок строительных игр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AM_33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500306"/>
            <a:ext cx="3000396" cy="4000528"/>
          </a:xfrm>
          <a:prstGeom prst="rect">
            <a:avLst/>
          </a:prstGeom>
        </p:spPr>
      </p:pic>
      <p:pic>
        <p:nvPicPr>
          <p:cNvPr id="7" name="Рисунок 6" descr="SAM_33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2000240"/>
            <a:ext cx="3286130" cy="438150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71604" y="357166"/>
            <a:ext cx="6818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Музыкальный уголок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32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071678"/>
            <a:ext cx="3429006" cy="4572008"/>
          </a:xfrm>
          <a:prstGeom prst="rect">
            <a:avLst/>
          </a:prstGeom>
        </p:spPr>
      </p:pic>
      <p:pic>
        <p:nvPicPr>
          <p:cNvPr id="5" name="Рисунок 4" descr="SAM_32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85728"/>
            <a:ext cx="3143254" cy="41910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" y="428605"/>
            <a:ext cx="57150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познавательного развития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593</TotalTime>
  <Words>78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Муниципальное бюджетное дошкольное образовательное учреждение детский сад «Золушка»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во 2-ой мла</dc:title>
  <dc:creator>данил</dc:creator>
  <cp:lastModifiedBy>данил</cp:lastModifiedBy>
  <cp:revision>43</cp:revision>
  <dcterms:created xsi:type="dcterms:W3CDTF">2015-05-16T11:34:11Z</dcterms:created>
  <dcterms:modified xsi:type="dcterms:W3CDTF">2015-05-20T09:49:38Z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590853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