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5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/с «Золушка»</a:t>
            </a:r>
            <a:b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№ 12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9dh-I0um5W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132856"/>
            <a:ext cx="4392488" cy="2930749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908720"/>
            <a:ext cx="3707904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Салон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красоты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DSC026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50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0"/>
            <a:ext cx="8748464" cy="603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гостях у сказки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DSC026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92696"/>
            <a:ext cx="6867462" cy="6165303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0"/>
            <a:ext cx="8748464" cy="603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</a:t>
            </a:r>
          </a:p>
        </p:txBody>
      </p:sp>
      <p:pic>
        <p:nvPicPr>
          <p:cNvPr id="5" name="Рисунок 4" descr="DSC026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92696"/>
            <a:ext cx="7464143" cy="5949280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836712"/>
            <a:ext cx="7920880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Спасибо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внимание!!!</a:t>
            </a: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0"/>
            <a:ext cx="7772400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Патриотический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уголок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DSC026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890073"/>
            <a:ext cx="4752528" cy="5967927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0"/>
            <a:ext cx="7772400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Уголок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природы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DSC026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08720"/>
            <a:ext cx="6840760" cy="578274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692696"/>
            <a:ext cx="3384376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Уголок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ИЗО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DSC026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29724" y="-1"/>
            <a:ext cx="5514276" cy="6858001"/>
          </a:xfrm>
          <a:prstGeom prst="rect">
            <a:avLst/>
          </a:prstGeom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620688"/>
            <a:ext cx="3456384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Уголок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девочек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DSC026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0"/>
            <a:ext cx="4629150" cy="6858000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77768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Уголок для мальчиков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DSC026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686004"/>
            <a:ext cx="6804248" cy="6171995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026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60648"/>
            <a:ext cx="4606785" cy="659735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620688"/>
            <a:ext cx="3456384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Книжный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уголок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71600" y="404664"/>
            <a:ext cx="698477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Больница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DSC026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8244408" cy="5556662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0"/>
            <a:ext cx="87484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noProof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Уголок конструирования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Рисунок 6" descr="DSC02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59" y="2599671"/>
            <a:ext cx="4932041" cy="4258329"/>
          </a:xfrm>
          <a:prstGeom prst="rect">
            <a:avLst/>
          </a:prstGeom>
        </p:spPr>
      </p:pic>
      <p:pic>
        <p:nvPicPr>
          <p:cNvPr id="8" name="Рисунок 7" descr="DSC026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08720"/>
            <a:ext cx="4139952" cy="3684001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36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МБДОУ д/с «Золушка» группа № 12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Лиза</dc:creator>
  <cp:lastModifiedBy>Лиза</cp:lastModifiedBy>
  <cp:revision>9</cp:revision>
  <dcterms:created xsi:type="dcterms:W3CDTF">2015-05-15T21:04:23Z</dcterms:created>
  <dcterms:modified xsi:type="dcterms:W3CDTF">2015-05-15T22:31:11Z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849740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