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600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Использование предметно-развивающей среды в соответствии с ФГОС ДО</a:t>
            </a:r>
            <a:b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 группе № 13 «Колобок»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587727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Составили: Бахтиярова Е. Г.</a:t>
            </a:r>
          </a:p>
          <a:p>
            <a:r>
              <a:rPr lang="ru-RU" dirty="0" smtClean="0"/>
              <a:t>	     Гакман Е. 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5702" y="4005064"/>
            <a:ext cx="3845506" cy="262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Спортивный уголок и уголок конструирования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05064"/>
            <a:ext cx="3600400" cy="27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764705"/>
            <a:ext cx="306423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2699792" cy="321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7032"/>
            <a:ext cx="277180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4664"/>
            <a:ext cx="3491880" cy="253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328274"/>
            <a:ext cx="3563888" cy="252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152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Взаимодействие с родителями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2204864"/>
            <a:ext cx="346345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48965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Успешность влияния развивающей среды на ребёнка обусловлено его активностью в этой среде. Но среда должна обеспечивать безопасность жизни, способствовать укреплению здоровья детей.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Мы будем пополнять и обновлять предметно-развивающую среду, приспосабливая её к новообразованиям старшего возраста.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8245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основе рабочей программы, составленной в соответствии с примерной образовательной программой МБДОУ </a:t>
            </a:r>
            <a:r>
              <a:rPr lang="ru-RU" sz="2800" dirty="0" err="1" smtClean="0"/>
              <a:t>д</a:t>
            </a:r>
            <a:r>
              <a:rPr lang="ru-RU" sz="2800" dirty="0" smtClean="0"/>
              <a:t>/с «Золушка», «Радуга» мы на протяжении всего года организовывали предметно-пространственную среду для наиболее эффективного развития индивидуальности каждого ребёнка. Предметно-развивающую среду организовывали так, чтобы каждый ребёнок имел возможность свободно занимался любимым делом. Также мы учитывали интересы мальчиков и девочек.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Книжный уголок, уголок краеведения и уголок патриотического воспитания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34563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23066"/>
            <a:ext cx="3475112" cy="2606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28828"/>
            <a:ext cx="34563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268760"/>
            <a:ext cx="3499115" cy="26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Уголок сюжетно-ролевых игр и полочка красоты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904484"/>
            <a:ext cx="3598167" cy="284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364840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861048"/>
            <a:ext cx="3672408" cy="275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861048"/>
            <a:ext cx="3619128" cy="27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617131"/>
            <a:ext cx="2987823" cy="224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607" y="4509455"/>
            <a:ext cx="3131393" cy="234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76672"/>
            <a:ext cx="3203848" cy="240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476672"/>
            <a:ext cx="2987823" cy="2304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Уголок художественного творчества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1916832"/>
            <a:ext cx="400544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3483868" cy="283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3600400" cy="278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Музыкальный уголок и уголок театрализованных игр и ряженья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159624" y="3633808"/>
            <a:ext cx="2984376" cy="322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Уголок по изучению ПДД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3816423" cy="288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3739902" cy="286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5488" y="908720"/>
            <a:ext cx="3771704" cy="2618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908720"/>
            <a:ext cx="3816424" cy="253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Экологический центр и экспериментальный уголок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19"/>
            <a:ext cx="4716016" cy="36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37012"/>
            <a:ext cx="4427984" cy="33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Уголок уединения и уголок эмоциональной сферы</a:t>
            </a:r>
            <a:endParaRPr lang="ru-RU" sz="2400" b="1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148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Использование предметно-развивающей среды в соответствии с ФГОС ДО в группе № 13 «Колобок»</vt:lpstr>
      <vt:lpstr>На основе рабочей программы, составленной в соответствии с примерной образовательной программой МБДОУ д/с «Золушка», «Радуга» мы на протяжении всего года организовывали предметно-пространственную среду для наиболее эффективного развития индивидуальности каждого ребёнка. Предметно-развивающую среду организовывали так, чтобы каждый ребёнок имел возможность свободно занимался любимым делом. Также мы учитывали интересы мальчиков и девочек.</vt:lpstr>
      <vt:lpstr>Книжный уголок, уголок краеведения и уголок патриотического воспитания</vt:lpstr>
      <vt:lpstr>Уголок сюжетно-ролевых игр и полочка красоты</vt:lpstr>
      <vt:lpstr>Уголок художественного творчества</vt:lpstr>
      <vt:lpstr>Музыкальный уголок и уголок театрализованных игр и ряженья</vt:lpstr>
      <vt:lpstr>Уголок по изучению ПДД</vt:lpstr>
      <vt:lpstr>Экологический центр и экспериментальный уголок</vt:lpstr>
      <vt:lpstr>Уголок уединения и уголок эмоциональной сферы</vt:lpstr>
      <vt:lpstr>Спортивный уголок и уголок конструирования</vt:lpstr>
      <vt:lpstr>Взаимодействие с родителями</vt:lpstr>
      <vt:lpstr>Успешность влияния развивающей среды на ребёнка обусловлено его активностью в этой среде. Но среда должна обеспечивать безопасность жизни, способствовать укреплению здоровья детей.  Мы будем пополнять и обновлять предметно-развивающую среду, приспосабливая её к новообразованиям старшего возраста.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предметно-развивающей среды в соответствии с ФГОС ДО в группе № 13 «Колобок»</dc:title>
  <dc:creator>Екатерина</dc:creator>
  <cp:lastModifiedBy>Windows User</cp:lastModifiedBy>
  <cp:revision>24</cp:revision>
  <dcterms:created xsi:type="dcterms:W3CDTF">2015-05-16T05:45:03Z</dcterms:created>
  <dcterms:modified xsi:type="dcterms:W3CDTF">2015-05-20T17:42:48Z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657509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