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69" r:id="rId15"/>
    <p:sldId id="278" r:id="rId16"/>
    <p:sldId id="275" r:id="rId17"/>
    <p:sldId id="270" r:id="rId18"/>
    <p:sldId id="271" r:id="rId19"/>
    <p:sldId id="274" r:id="rId20"/>
    <p:sldId id="279" r:id="rId21"/>
    <p:sldId id="272" r:id="rId22"/>
    <p:sldId id="277" r:id="rId23"/>
    <p:sldId id="280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8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572528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82883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МБДОУ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детский сад</a:t>
            </a:r>
            <a:b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«Золушка»</a:t>
            </a:r>
            <a:b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группа № 1 «Ромашки»</a:t>
            </a:r>
          </a:p>
          <a:p>
            <a:pPr algn="ctr"/>
            <a:endParaRPr lang="ru-RU" sz="28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УЮТНАЯ ГОСТИННАЯ </a:t>
            </a:r>
            <a:endParaRPr lang="ru-RU" dirty="0"/>
          </a:p>
        </p:txBody>
      </p:sp>
      <p:pic>
        <p:nvPicPr>
          <p:cNvPr id="4" name="Picture 2" descr="C:\Users\Ольга\Desktop\нам\20150515_114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514353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нам\20150515_114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35811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нам\20150515_114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572428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мы в театре!</a:t>
            </a:r>
            <a:endParaRPr lang="ru-RU" dirty="0"/>
          </a:p>
        </p:txBody>
      </p:sp>
      <p:pic>
        <p:nvPicPr>
          <p:cNvPr id="4098" name="Picture 2" descr="C:\Users\Ольга\Desktop\фр\20150520_101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07249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Ловкие  умелые</a:t>
            </a:r>
            <a:endParaRPr lang="ru-RU" dirty="0"/>
          </a:p>
        </p:txBody>
      </p:sp>
      <p:pic>
        <p:nvPicPr>
          <p:cNvPr id="4" name="Picture 2" descr="C:\Users\Ольга\Desktop\нам\20150515_12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54162"/>
            <a:ext cx="7215238" cy="4803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мы весело живём, и танцуем, и поём!</a:t>
            </a:r>
            <a:endParaRPr lang="ru-RU" dirty="0"/>
          </a:p>
        </p:txBody>
      </p:sp>
      <p:pic>
        <p:nvPicPr>
          <p:cNvPr id="7170" name="Picture 2" descr="C:\Users\Ольга\Desktop\фр\20150520_102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92909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 descr="C:\Users\Ольга\Desktop\фр\20150520_102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429124" cy="5143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по ПДД</a:t>
            </a:r>
            <a:endParaRPr lang="ru-RU" dirty="0"/>
          </a:p>
        </p:txBody>
      </p:sp>
      <p:pic>
        <p:nvPicPr>
          <p:cNvPr id="3074" name="Picture 2" descr="C:\Users\Ольга\Desktop\фр\20150520_100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000528" cy="2813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Ольга\Desktop\фр\20150520_100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857652" cy="2792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4" name="Picture 2" descr="C:\Users\Ольга\Desktop\нам\20150515_115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700092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нам\20150515_115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000528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Ольга\Desktop\фр\20150520_10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4357686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фр\20150520_095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5598"/>
            <a:ext cx="4176464" cy="3364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Ольга\Desktop\фр\20150520_095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822" y="332656"/>
            <a:ext cx="4235316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Игровой центр</a:t>
            </a:r>
            <a:endParaRPr lang="ru-RU" sz="5400" dirty="0"/>
          </a:p>
        </p:txBody>
      </p:sp>
      <p:pic>
        <p:nvPicPr>
          <p:cNvPr id="4" name="Picture 2" descr="C:\Users\Ольга\Desktop\нам\20150515_113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6643734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Книжный уголок:</a:t>
            </a:r>
            <a:endParaRPr lang="ru-RU" dirty="0"/>
          </a:p>
        </p:txBody>
      </p:sp>
      <p:pic>
        <p:nvPicPr>
          <p:cNvPr id="8194" name="Picture 2" descr="C:\Users\Ольга\Desktop\фр\20150520_101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500594" cy="3222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C:\Users\Ольга\Desktop\фр\20150520_10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143372" cy="3072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Маленький  уголок природы</a:t>
            </a:r>
            <a:endParaRPr lang="ru-RU" dirty="0"/>
          </a:p>
        </p:txBody>
      </p:sp>
      <p:pic>
        <p:nvPicPr>
          <p:cNvPr id="4" name="Picture 2" descr="C:\Users\Ольга\Desktop\нам\20150515_115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428736"/>
            <a:ext cx="4786346" cy="478634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343400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Просыпается весна!</a:t>
            </a:r>
          </a:p>
          <a:p>
            <a:r>
              <a:rPr lang="ru-RU" dirty="0" smtClean="0"/>
              <a:t>Всех нас радует 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ьга\Desktop\фр\20150520_10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5079508" cy="3619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Users\Ольга\Desktop\фр\20150520_101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5112568" cy="3521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Родительские уголки</a:t>
            </a:r>
            <a:endParaRPr lang="ru-RU" dirty="0"/>
          </a:p>
        </p:txBody>
      </p:sp>
      <p:pic>
        <p:nvPicPr>
          <p:cNvPr id="9218" name="Picture 2" descr="C:\Users\Ольга\Desktop\фр\20150520_095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394472" cy="3993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 descr="C:\Users\Ольга\Desktop\фр\20150520_095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50042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357430"/>
            <a:ext cx="8686800" cy="100013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Всем спасибо!!!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нам\20150515_113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358114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нам\20150515_114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нам\20150515_114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572428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нам\20150515_115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15304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нам\20150515_115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57242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Ольга\Desktop\нам\20150515_114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715172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нам\20150515_115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57242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49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Игровой центр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УЮТНАЯ ГОСТИННАЯ </vt:lpstr>
      <vt:lpstr>Слайд 11</vt:lpstr>
      <vt:lpstr>Слайд 12</vt:lpstr>
      <vt:lpstr> мы в театре!</vt:lpstr>
      <vt:lpstr>Ловкие  умелые</vt:lpstr>
      <vt:lpstr>Здесь мы весело живём, и танцуем, и поём!</vt:lpstr>
      <vt:lpstr>Игры по ПДД</vt:lpstr>
      <vt:lpstr>Дидактические игры</vt:lpstr>
      <vt:lpstr>Слайд 18</vt:lpstr>
      <vt:lpstr>Слайд 19</vt:lpstr>
      <vt:lpstr>Книжный уголок:</vt:lpstr>
      <vt:lpstr>Маленький  уголок природы</vt:lpstr>
      <vt:lpstr>Слайд 22</vt:lpstr>
      <vt:lpstr>Родительские уголки</vt:lpstr>
      <vt:lpstr>Всем спасибо!!!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Ирина</cp:lastModifiedBy>
  <cp:revision>10</cp:revision>
  <dcterms:created xsi:type="dcterms:W3CDTF">2015-05-15T10:18:46Z</dcterms:created>
  <dcterms:modified xsi:type="dcterms:W3CDTF">2015-05-21T11:20:16Z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1383679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