
<file path=[Content_Types].xml><?xml version="1.0" encoding="utf-8"?>
<Types xmlns="http://schemas.openxmlformats.org/package/2006/content-types">
  <Override ContentType="application/vnd.openxmlformats-officedocument.presentationml.slideMaster+xml" PartName="/ppt/slideMasters/slideMaster3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9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8.xml"/>
  <Override ContentType="application/vnd.openxmlformats-officedocument.theme+xml" PartName="/ppt/theme/theme3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6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.xml"/>
  <Override ContentType="application/vnd.openxmlformats-officedocument.theme+xml" PartName="/ppt/theme/theme4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presentationml.slideLayout+xml" PartName="/ppt/slideLayouts/slideLayout27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Default ContentType="image/jpeg" Extension="jpeg"/>
  <Override ContentType="application/vnd.openxmlformats-officedocument.presentationml.slideLayout+xml" PartName="/ppt/slideLayouts/slideLayout25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32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67" r:id="rId5"/>
    <p:sldId id="258" r:id="rId6"/>
    <p:sldId id="263" r:id="rId7"/>
    <p:sldId id="257" r:id="rId8"/>
    <p:sldId id="259" r:id="rId9"/>
    <p:sldId id="262" r:id="rId10"/>
    <p:sldId id="260" r:id="rId11"/>
    <p:sldId id="271" r:id="rId12"/>
    <p:sldId id="264" r:id="rId13"/>
    <p:sldId id="261" r:id="rId14"/>
    <p:sldId id="268" r:id="rId15"/>
    <p:sldId id="269" r:id="rId16"/>
    <p:sldId id="272" r:id="rId17"/>
    <p:sldId id="270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57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71" autoAdjust="0"/>
    <p:restoredTop sz="94624" autoAdjust="0"/>
  </p:normalViewPr>
  <p:slideViewPr>
    <p:cSldViewPr>
      <p:cViewPr>
        <p:scale>
          <a:sx n="39" d="100"/>
          <a:sy n="39" d="100"/>
        </p:scale>
        <p:origin x="-2352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895182F-6C8D-4A8A-BE7F-15F8BA1EA8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FD399E-6797-4C56-9BF1-74185252BD72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365BA3-B255-4CDB-8E82-4E4E901E9DBB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FAABAB-D488-47F4-AB28-7363926E1FD6}" type="slidenum">
              <a:rPr lang="zh-CN" altLang="en-US"/>
              <a:pPr/>
              <a:t>5</a:t>
            </a:fld>
            <a:endParaRPr lang="en-US" altLang="zh-CN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2C75C4-5494-4895-9961-EEC9B9307183}" type="slidenum">
              <a:rPr lang="zh-CN" altLang="en-US"/>
              <a:pPr/>
              <a:t>6</a:t>
            </a:fld>
            <a:endParaRPr lang="en-US" altLang="zh-CN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05811-E5BA-4E22-AE78-429EED99F2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4CC84-9393-4E76-B457-2CF2907813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4EDA-1CAC-41D9-9DEF-CA4AF5BF2E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05811-E5BA-4E22-AE78-429EED99F23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E83B6-F8F1-478E-984C-941BF6C223D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A0A7544-5391-40EB-9B7D-A82CC1C0F7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901EF-DFC2-4A06-A7BE-B056614CCC1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13BC1-E67C-4423-9F26-4274691A065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860FB-30D3-4DAB-94B0-862F5875393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84054-86E4-4939-9788-E7DC1ED82C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DB2B-C982-4BBB-AFE4-15413C02D7A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E83B6-F8F1-478E-984C-941BF6C223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2DBF9-C9B8-423E-AA7B-917C07F144B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4CC84-9393-4E76-B457-2CF29078135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4EDA-1CAC-41D9-9DEF-CA4AF5BF2ED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05811-E5BA-4E22-AE78-429EED99F23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7E83B6-F8F1-478E-984C-941BF6C223D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A0A7544-5391-40EB-9B7D-A82CC1C0F7E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901EF-DFC2-4A06-A7BE-B056614CCC1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13BC1-E67C-4423-9F26-4274691A065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860FB-30D3-4DAB-94B0-862F5875393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884054-86E4-4939-9788-E7DC1ED82C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A7544-5391-40EB-9B7D-A82CC1C0F7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DB2B-C982-4BBB-AFE4-15413C02D7A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2DBF9-C9B8-423E-AA7B-917C07F144B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4CC84-9393-4E76-B457-2CF29078135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74EDA-1CAC-41D9-9DEF-CA4AF5BF2ED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01EF-DFC2-4A06-A7BE-B056614CCC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3BC1-E67C-4423-9F26-4274691A06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860FB-30D3-4DAB-94B0-862F587539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4054-86E4-4939-9788-E7DC1ED82C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DB2B-C982-4BBB-AFE4-15413C02D7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2DBF9-C9B8-423E-AA7B-917C07F144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5375222-E000-482F-802D-9F4ABB6F5D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5375222-E000-482F-802D-9F4ABB6F5D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5375222-E000-482F-802D-9F4ABB6F5D4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 flipV="1">
            <a:off x="214282" y="-500090"/>
            <a:ext cx="7772400" cy="500091"/>
          </a:xfrm>
        </p:spPr>
        <p:txBody>
          <a:bodyPr>
            <a:normAutofit fontScale="90000"/>
          </a:bodyPr>
          <a:lstStyle/>
          <a:p>
            <a:pPr eaLnBrk="1" hangingPunct="1"/>
            <a:endParaRPr lang="zh-CN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1571612"/>
            <a:ext cx="6400800" cy="3714776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ПРЕДМЕТНО- РАЗВИВАЮЩАЯ СРЕДА</a:t>
            </a:r>
          </a:p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в группе №3 </a:t>
            </a:r>
          </a:p>
          <a:p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« Почемучки»</a:t>
            </a:r>
          </a:p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ик\Desktop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Уголок СРИ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9458" name="Picture 2" descr="G:\DCIM\101NIKON\DSCN17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357586" cy="2518190"/>
          </a:xfrm>
          <a:prstGeom prst="rect">
            <a:avLst/>
          </a:prstGeom>
          <a:noFill/>
        </p:spPr>
      </p:pic>
      <p:pic>
        <p:nvPicPr>
          <p:cNvPr id="19459" name="Picture 3" descr="G:\DCIM\101NIKON\DSCN17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43050"/>
            <a:ext cx="3214710" cy="2411306"/>
          </a:xfrm>
          <a:prstGeom prst="rect">
            <a:avLst/>
          </a:prstGeom>
          <a:noFill/>
        </p:spPr>
      </p:pic>
      <p:pic>
        <p:nvPicPr>
          <p:cNvPr id="6" name="Picture 2" descr="F:\DCIM\101NIKON\DSCN1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641364"/>
            <a:ext cx="2954441" cy="221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ветик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Уголок ИЗО деятельности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F:\DCIM\101NIKON\DSCN1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14588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G:\DCIM\101NIKON\DSCN176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518027"/>
            <a:ext cx="5231887" cy="233997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ветик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Патриотический уголок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7" name="Picture 3" descr="G:\DCIM\101NIKON\DSCN17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етик\Desktop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Физкультурный уголок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1" name="Picture 3" descr="G:\DCIM\101NIKON\DSCN17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4214810" cy="2857520"/>
          </a:xfrm>
          <a:prstGeom prst="rect">
            <a:avLst/>
          </a:prstGeom>
          <a:noFill/>
        </p:spPr>
      </p:pic>
      <p:pic>
        <p:nvPicPr>
          <p:cNvPr id="17412" name="Picture 4" descr="G:\DCIM\101NIKON\DSCN17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286124"/>
            <a:ext cx="3855393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ик\Desktop\ВАЖНО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Музыкальный уголок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Содержимое 4" descr="http://www.maam.ru/upload/blogs/detsad-310641-1424152406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214554"/>
            <a:ext cx="5286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59113" y="1773238"/>
            <a:ext cx="2952750" cy="86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Спасибо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357422" y="1285860"/>
            <a:ext cx="4157679" cy="2646379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за внимание!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ик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Информационные стенды для родителей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339" name="Picture 3" descr="G:\DCIM\101NIKON\DSCN17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298545"/>
            <a:ext cx="3500462" cy="2625346"/>
          </a:xfrm>
          <a:prstGeom prst="rect">
            <a:avLst/>
          </a:prstGeom>
          <a:noFill/>
        </p:spPr>
      </p:pic>
      <p:pic>
        <p:nvPicPr>
          <p:cNvPr id="14340" name="Picture 4" descr="G:\DCIM\101NIKON\DSCN1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346396"/>
            <a:ext cx="4143404" cy="2725546"/>
          </a:xfrm>
          <a:prstGeom prst="rect">
            <a:avLst/>
          </a:prstGeom>
          <a:noFill/>
        </p:spPr>
      </p:pic>
      <p:pic>
        <p:nvPicPr>
          <p:cNvPr id="14341" name="Picture 5" descr="G:\DCIM\101NIKON\DSCN1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61282"/>
            <a:ext cx="3429024" cy="2411305"/>
          </a:xfrm>
          <a:prstGeom prst="rect">
            <a:avLst/>
          </a:prstGeom>
          <a:noFill/>
        </p:spPr>
      </p:pic>
      <p:pic>
        <p:nvPicPr>
          <p:cNvPr id="14342" name="Picture 6" descr="G:\DCIM\101NIKON\DSCN17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214817"/>
            <a:ext cx="3714775" cy="2230361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Уголок экологического воспитания</a:t>
            </a:r>
            <a:endParaRPr lang="zh-CN" alt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dirty="0" smtClean="0"/>
          </a:p>
        </p:txBody>
      </p:sp>
      <p:pic>
        <p:nvPicPr>
          <p:cNvPr id="6" name="Picture 2" descr="F:\DCIM\101NIKON\DSCN17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357298"/>
            <a:ext cx="3243263" cy="5214974"/>
          </a:xfrm>
          <a:prstGeom prst="rect">
            <a:avLst/>
          </a:prstGeom>
          <a:noFill/>
        </p:spPr>
      </p:pic>
      <p:pic>
        <p:nvPicPr>
          <p:cNvPr id="4102" name="Picture 6" descr="G:\DCIM\101NIKON\DSCN1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714752"/>
            <a:ext cx="2210164" cy="1428760"/>
          </a:xfrm>
          <a:prstGeom prst="rect">
            <a:avLst/>
          </a:prstGeom>
          <a:noFill/>
        </p:spPr>
      </p:pic>
      <p:pic>
        <p:nvPicPr>
          <p:cNvPr id="10" name="Picture 14" descr="P10807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7" y="5378864"/>
            <a:ext cx="2000264" cy="1163226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26" name="Picture 2" descr="G:\DCIM\101NIKON\DSCN17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38" y="1500174"/>
            <a:ext cx="2624095" cy="34983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ик\Desktop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Уголок экспериментирования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 descr="F:\DCIM\101NIKON\DSCN17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3358342" cy="2518756"/>
          </a:xfrm>
          <a:prstGeom prst="rect">
            <a:avLst/>
          </a:prstGeom>
          <a:noFill/>
        </p:spPr>
      </p:pic>
      <p:pic>
        <p:nvPicPr>
          <p:cNvPr id="18434" name="Picture 2" descr="G:\DCIM\101NIKON\DSCN1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143248"/>
            <a:ext cx="4285765" cy="3214686"/>
          </a:xfrm>
          <a:prstGeom prst="rect">
            <a:avLst/>
          </a:prstGeom>
          <a:noFill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833944"/>
            <a:ext cx="1798798" cy="202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428784"/>
            <a:ext cx="8229600" cy="1143000"/>
          </a:xfrm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pic>
        <p:nvPicPr>
          <p:cNvPr id="4" name="Picture 2" descr="F:\DCIM\101NIKON\DSCN17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3857652" cy="2893239"/>
          </a:xfrm>
          <a:prstGeom prst="rect">
            <a:avLst/>
          </a:prstGeom>
          <a:noFill/>
        </p:spPr>
      </p:pic>
      <p:pic>
        <p:nvPicPr>
          <p:cNvPr id="5" name="Picture 3" descr="F:\DCIM\101NIKON\DSCN17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86124"/>
            <a:ext cx="4285764" cy="321468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 bwMode="auto">
          <a:xfrm>
            <a:off x="4786314" y="2000240"/>
            <a:ext cx="3757610" cy="1143007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buNone/>
            </a:pPr>
            <a:r>
              <a:rPr kumimoji="1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  <a:ea typeface="PMingLiU" pitchFamily="18" charset="-120"/>
              </a:rPr>
              <a:t>Уголок</a:t>
            </a:r>
            <a:r>
              <a:rPr kumimoji="1" lang="ru-RU" sz="36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charset="0"/>
                <a:ea typeface="PMingLiU" pitchFamily="18" charset="-120"/>
              </a:rPr>
              <a:t> уединения </a:t>
            </a:r>
            <a:endParaRPr kumimoji="1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28596" y="357166"/>
            <a:ext cx="3857652" cy="928694"/>
          </a:xfrm>
          <a:prstGeom prst="rect">
            <a:avLst/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kumimoji="1" lang="ru-RU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Парикмахерская</a:t>
            </a:r>
            <a:r>
              <a:rPr kumimoji="1" lang="ru-RU" sz="36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 </a:t>
            </a:r>
            <a:endParaRPr kumimoji="1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charset="0"/>
              <a:ea typeface="PMingLiU" pitchFamily="18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dirty="0" smtClean="0"/>
          </a:p>
        </p:txBody>
      </p:sp>
      <p:pic>
        <p:nvPicPr>
          <p:cNvPr id="4" name="Picture 2" descr="F:\DCIM\101NIKON\DSCN174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3243263" cy="4324350"/>
          </a:xfrm>
          <a:prstGeom prst="rect">
            <a:avLst/>
          </a:prstGeom>
          <a:noFill/>
        </p:spPr>
      </p:pic>
      <p:pic>
        <p:nvPicPr>
          <p:cNvPr id="5" name="Picture 3" descr="F:\DCIM\101NIKON\DSCN17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571612"/>
            <a:ext cx="3643338" cy="485723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114300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71472" y="785794"/>
            <a:ext cx="2786082" cy="92869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Магазин</a:t>
            </a:r>
            <a:r>
              <a:rPr kumimoji="1" lang="ru-RU" sz="3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 </a:t>
            </a:r>
            <a:endParaRPr kumimoji="1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857752" y="357166"/>
            <a:ext cx="3571900" cy="1143008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PMingLiU" pitchFamily="18" charset="-120"/>
              </a:rPr>
              <a:t>Книжный</a:t>
            </a:r>
            <a:r>
              <a:rPr kumimoji="1" lang="ru-RU" sz="3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PMingLiU" pitchFamily="18" charset="-120"/>
              </a:rPr>
              <a:t> уголок </a:t>
            </a:r>
            <a:endParaRPr kumimoji="1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  <a:ea typeface="PMingLiU" pitchFamily="18" charset="-12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ик\Desktop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F:\DCIM\101NIKON\DSCN175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811385" cy="2859578"/>
          </a:xfrm>
          <a:prstGeom prst="rect">
            <a:avLst/>
          </a:prstGeom>
          <a:noFill/>
        </p:spPr>
      </p:pic>
      <p:pic>
        <p:nvPicPr>
          <p:cNvPr id="6" name="Picture 3" descr="F:\DCIM\101NIKON\DSCN1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714752"/>
            <a:ext cx="3619084" cy="27146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 bwMode="auto">
          <a:xfrm>
            <a:off x="428596" y="357166"/>
            <a:ext cx="3500462" cy="92869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Уголок по  ПДД</a:t>
            </a:r>
            <a:endParaRPr kumimoji="1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929190" y="2428868"/>
            <a:ext cx="3500462" cy="928694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PMingLiU" pitchFamily="18" charset="-120"/>
              </a:rPr>
              <a:t>Уголок Д\И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ик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DCIM\101NIKON\DSCN17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85926"/>
            <a:ext cx="2851576" cy="4525963"/>
          </a:xfrm>
          <a:prstGeom prst="rect">
            <a:avLst/>
          </a:prstGeom>
          <a:noFill/>
        </p:spPr>
      </p:pic>
      <p:pic>
        <p:nvPicPr>
          <p:cNvPr id="6" name="Picture 3" descr="F:\DCIM\101NIKON\DSCN1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357430"/>
            <a:ext cx="4355588" cy="326706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-1143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14348" y="500042"/>
            <a:ext cx="2786082" cy="121444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Книжный уголок </a:t>
            </a:r>
            <a:r>
              <a:rPr kumimoji="1" lang="ru-RU" sz="3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Arial" charset="0"/>
                <a:ea typeface="PMingLiU" pitchFamily="18" charset="-120"/>
              </a:rPr>
              <a:t> </a:t>
            </a:r>
            <a:endParaRPr kumimoji="1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  <a:ea typeface="PMingLiU" pitchFamily="18" charset="-12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929190" y="1214422"/>
            <a:ext cx="2786082" cy="10001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PMingLiU" pitchFamily="18" charset="-120"/>
              </a:rPr>
              <a:t>Больница</a:t>
            </a:r>
            <a:r>
              <a:rPr kumimoji="1" lang="ru-RU" sz="36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PMingLiU" pitchFamily="18" charset="-120"/>
              </a:rPr>
              <a:t> </a:t>
            </a:r>
            <a:endParaRPr kumimoji="1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  <a:ea typeface="PMingLiU" pitchFamily="18" charset="-12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ветик\Desktop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Уголок конструирования 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20483" name="Picture 3" descr="G:\DCIM\101NIKON\DSCN177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571612"/>
            <a:ext cx="4071966" cy="3053975"/>
          </a:xfrm>
          <a:prstGeom prst="rect">
            <a:avLst/>
          </a:prstGeom>
          <a:noFill/>
        </p:spPr>
      </p:pic>
      <p:pic>
        <p:nvPicPr>
          <p:cNvPr id="20484" name="Picture 4" descr="G:\DCIM\101NIKON\DSCN1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143248"/>
            <a:ext cx="4000528" cy="300073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z="3200" dirty="0" smtClean="0"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PMingLiU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55</Words>
  <Application>Microsoft Office PowerPoint</Application>
  <PresentationFormat>Экран (4:3)</PresentationFormat>
  <Paragraphs>26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預設簡報設計</vt:lpstr>
      <vt:lpstr>Апекс</vt:lpstr>
      <vt:lpstr>1_Апекс</vt:lpstr>
      <vt:lpstr>Слайд 1</vt:lpstr>
      <vt:lpstr>Информационные стенды для родителей</vt:lpstr>
      <vt:lpstr>Уголок экологического воспитания</vt:lpstr>
      <vt:lpstr> Уголок экспериментирования </vt:lpstr>
      <vt:lpstr>Слайд 5</vt:lpstr>
      <vt:lpstr>Слайд 6</vt:lpstr>
      <vt:lpstr>Слайд 7</vt:lpstr>
      <vt:lpstr>Слайд 8</vt:lpstr>
      <vt:lpstr>Уголок конструирования </vt:lpstr>
      <vt:lpstr>Уголок СРИ </vt:lpstr>
      <vt:lpstr>Уголок ИЗО деятельности </vt:lpstr>
      <vt:lpstr>Патриотический уголок </vt:lpstr>
      <vt:lpstr>Физкультурный уголок</vt:lpstr>
      <vt:lpstr>Музыкальный уголок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Светик</dc:creator>
  <cp:lastModifiedBy>Светик</cp:lastModifiedBy>
  <cp:revision>22</cp:revision>
  <dcterms:created xsi:type="dcterms:W3CDTF">2009-03-18T10:11:32Z</dcterms:created>
  <dcterms:modified xsi:type="dcterms:W3CDTF">2015-05-21T22:40:03Z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1287396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