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7500" autoAdjust="0"/>
    <p:restoredTop sz="94624" autoAdjust="0"/>
  </p:normalViewPr>
  <p:slideViewPr>
    <p:cSldViewPr>
      <p:cViewPr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4.xml" Type="http://schemas.openxmlformats.org/officeDocument/2006/relationships/slideLayout"/><Relationship Id="rId5" Target="../media/image23.jpeg" Type="http://schemas.openxmlformats.org/officeDocument/2006/relationships/image"/><Relationship Id="rId4" Target="../media/image22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media/image24.jpeg" Type="http://schemas.openxmlformats.org/officeDocument/2006/relationships/image"/><Relationship Id="rId1" Target="../slideLayouts/slideLayout4.xml" Type="http://schemas.openxmlformats.org/officeDocument/2006/relationships/slideLayout"/><Relationship Id="rId4" Target="../media/image26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2" Target="../media/image2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4.jpe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071546"/>
            <a:ext cx="6429404" cy="378621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Предметно – развивающая среда в подготовительной группе в соответствии с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429264"/>
            <a:ext cx="6172200" cy="945658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Подготовили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Лукшина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Т.В.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Панкратова Н.С.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Центр экологии и экспериментирования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6" name="Содержимое 5" descr="20150514_15451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714488"/>
            <a:ext cx="3786214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Содержимое 8" descr="20150514_15451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57752" y="4214818"/>
            <a:ext cx="3798916" cy="2385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6" name="Picture 2" descr="C:\Users\Home\Desktop\Съемный диск\фото\20150514_1620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1643050"/>
            <a:ext cx="3786214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4286256"/>
            <a:ext cx="3786214" cy="2314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20150514_15183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714356"/>
            <a:ext cx="3929062" cy="5457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20150514_16163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6314" y="714356"/>
            <a:ext cx="3500462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3571876"/>
            <a:ext cx="3429024" cy="2786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Центры сюжетно-ролевых игр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85860"/>
            <a:ext cx="7130546" cy="4873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071670" y="6286520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«Жилая комната»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Центры сюжетно-ролевых игр</a:t>
            </a:r>
            <a:endParaRPr lang="ru-RU" dirty="0"/>
          </a:p>
        </p:txBody>
      </p:sp>
      <p:pic>
        <p:nvPicPr>
          <p:cNvPr id="4" name="Содержимое 3" descr="20150514_1554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071546"/>
            <a:ext cx="6215106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428860" y="6215082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«Парикмахерская»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Центры сюжетно-ролевых игр</a:t>
            </a:r>
            <a:endParaRPr lang="ru-RU" dirty="0"/>
          </a:p>
        </p:txBody>
      </p:sp>
      <p:pic>
        <p:nvPicPr>
          <p:cNvPr id="4" name="Содержимое 3" descr="20150514_1534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428737"/>
            <a:ext cx="6498167" cy="4714907"/>
          </a:xfrm>
        </p:spPr>
      </p:pic>
      <p:sp>
        <p:nvSpPr>
          <p:cNvPr id="5" name="TextBox 4"/>
          <p:cNvSpPr txBox="1"/>
          <p:nvPr/>
        </p:nvSpPr>
        <p:spPr>
          <a:xfrm>
            <a:off x="2500298" y="6215082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«Столяры»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smtClean="0">
                <a:solidFill>
                  <a:srgbClr val="00B050"/>
                </a:solidFill>
              </a:rPr>
              <a:t>Центр </a:t>
            </a:r>
            <a:r>
              <a:rPr lang="ru-RU" sz="3200" b="1" dirty="0" smtClean="0">
                <a:solidFill>
                  <a:srgbClr val="00B050"/>
                </a:solidFill>
              </a:rPr>
              <a:t>сюжетно-ролевых игр</a:t>
            </a:r>
            <a:endParaRPr lang="ru-RU" dirty="0"/>
          </a:p>
        </p:txBody>
      </p:sp>
      <p:pic>
        <p:nvPicPr>
          <p:cNvPr id="6" name="Содержимое 5" descr="20150514_15552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1747058"/>
            <a:ext cx="3657600" cy="4430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Содержимое 6" descr="20150514_16044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05400" y="1676400"/>
            <a:ext cx="3429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714612" y="621508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«Строители»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Центр нравственно-патриотического воспитания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9218" name="Picture 2" descr="G:\DSCN083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7076" y="1676400"/>
            <a:ext cx="3786447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9" name="Picture 3" descr="G:\DSCN084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1643050"/>
            <a:ext cx="3786215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Уголок для родителей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10242" name="Picture 2" descr="G:\DSCN083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71546"/>
            <a:ext cx="3514724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6" name="Picture 6" descr="G:\DSCN084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0" y="3714752"/>
            <a:ext cx="4143404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4" name="Picture 4" descr="G:\DSCN08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3786190"/>
            <a:ext cx="3786214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5" name="Picture 5" descr="G:\DSCN083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1142984"/>
            <a:ext cx="3890965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Центр двигательной активности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Home\Desktop\Съемный диск\фото\20150514_1520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214554"/>
            <a:ext cx="3357586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Home\Desktop\Съемный диск\фото\20150514_161211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57224" y="2285992"/>
            <a:ext cx="3357586" cy="3911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Музыкально – театральный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центр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3571876"/>
            <a:ext cx="3971924" cy="26003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20150514_16145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1357298"/>
            <a:ext cx="3657600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C:\Users\Home\Desktop\Съемный диск\фото\20150514_1527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500174"/>
            <a:ext cx="3714776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G:\DSCN08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4071942"/>
            <a:ext cx="3500462" cy="20542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857280"/>
            <a:ext cx="7467600" cy="30003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Центр ИЗО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20150514_1525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500174"/>
            <a:ext cx="3655219" cy="4873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Home\Desktop\Съемный диск\фото\20150513_0737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571612"/>
            <a:ext cx="3357586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Центр «мир книги»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Home\Desktop\Съемный диск\фото\20150514_1523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643050"/>
            <a:ext cx="3057190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714488"/>
            <a:ext cx="4143404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rgbClr val="00B050"/>
                </a:solidFill>
              </a:rPr>
              <a:t>цетр</a:t>
            </a:r>
            <a:r>
              <a:rPr lang="ru-RU" b="1" dirty="0" smtClean="0">
                <a:solidFill>
                  <a:srgbClr val="00B050"/>
                </a:solidFill>
              </a:rPr>
              <a:t> «Азбука»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3075" name="Picture 3" descr="G:\DSCN08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00174"/>
            <a:ext cx="3900488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571612"/>
            <a:ext cx="3799868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Home\Desktop\Съемный диск\фото\20150514_1537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3643314"/>
            <a:ext cx="3571900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Центр математики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5" name="Содержимое 4" descr="20150514_1610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643050"/>
            <a:ext cx="3614738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 descr="C:\Users\Home\Desktop\Съемный диск\фото\20150514_1556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571612"/>
            <a:ext cx="3799868" cy="4714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Центр Безопасности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20150514_16015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676400"/>
            <a:ext cx="3429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20150513_07520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91347" y="1711729"/>
            <a:ext cx="3857105" cy="45013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Центр уединения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20150514_1600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142984"/>
            <a:ext cx="5214974" cy="53308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</TotalTime>
  <Words>77</Words>
  <Application>Microsoft Office PowerPoint</Application>
  <PresentationFormat>Экран (4:3)</PresentationFormat>
  <Paragraphs>22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Предметно – развивающая среда в подготовительной группе в соответствии с ФГОС</vt:lpstr>
      <vt:lpstr>Центр двигательной активности</vt:lpstr>
      <vt:lpstr>Музыкально – театральный  центр</vt:lpstr>
      <vt:lpstr>Центр ИЗО</vt:lpstr>
      <vt:lpstr>Центр «мир книги»</vt:lpstr>
      <vt:lpstr>цетр «Азбука»</vt:lpstr>
      <vt:lpstr>Центр математики</vt:lpstr>
      <vt:lpstr>Центр Безопасности</vt:lpstr>
      <vt:lpstr>Центр уединения</vt:lpstr>
      <vt:lpstr>Центр экологии и экспериментирования</vt:lpstr>
      <vt:lpstr>Слайд 11</vt:lpstr>
      <vt:lpstr>Центры сюжетно-ролевых игр</vt:lpstr>
      <vt:lpstr>Центры сюжетно-ролевых игр</vt:lpstr>
      <vt:lpstr>Центры сюжетно-ролевых игр</vt:lpstr>
      <vt:lpstr>Центр сюжетно-ролевых игр</vt:lpstr>
      <vt:lpstr>Центр нравственно-патриотического воспитания</vt:lpstr>
      <vt:lpstr>Уголок для родителей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Ирина</cp:lastModifiedBy>
  <cp:revision>23</cp:revision>
  <dcterms:created xsi:type="dcterms:W3CDTF">2014-10-12T19:19:27Z</dcterms:created>
  <dcterms:modified xsi:type="dcterms:W3CDTF">2015-05-22T11:38:30Z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979072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