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0" r:id="rId3"/>
    <p:sldId id="290" r:id="rId4"/>
    <p:sldId id="288" r:id="rId5"/>
    <p:sldId id="289" r:id="rId6"/>
    <p:sldId id="263" r:id="rId7"/>
    <p:sldId id="270" r:id="rId8"/>
    <p:sldId id="287" r:id="rId9"/>
    <p:sldId id="274" r:id="rId10"/>
    <p:sldId id="281" r:id="rId11"/>
    <p:sldId id="282" r:id="rId12"/>
    <p:sldId id="283" r:id="rId13"/>
    <p:sldId id="273" r:id="rId14"/>
    <p:sldId id="272" r:id="rId15"/>
    <p:sldId id="264" r:id="rId16"/>
    <p:sldId id="278" r:id="rId17"/>
    <p:sldId id="267" r:id="rId18"/>
    <p:sldId id="268" r:id="rId19"/>
    <p:sldId id="269" r:id="rId20"/>
    <p:sldId id="279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500" autoAdjust="0"/>
    <p:restoredTop sz="94624" autoAdjust="0"/>
  </p:normalViewPr>
  <p:slideViewPr>
    <p:cSldViewPr>
      <p:cViewPr>
        <p:scale>
          <a:sx n="66" d="100"/>
          <a:sy n="66" d="100"/>
        </p:scale>
        <p:origin x="-127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643050"/>
            <a:ext cx="7215238" cy="25003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Предметно – развивающая среда в средней группе в соответствии с ФГОС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29264"/>
            <a:ext cx="6172200" cy="94565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 : Воробьева М.В.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Крикунова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Т.А.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«Семья»  </a:t>
            </a:r>
            <a:endParaRPr lang="ru-RU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50519_155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7929618" cy="55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«Больница»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50519_155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142984"/>
            <a:ext cx="764386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«Мы строители»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50521_180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142984"/>
            <a:ext cx="707236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 математики</a:t>
            </a:r>
            <a:endParaRPr lang="ru-RU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150519_1600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071546"/>
            <a:ext cx="3857652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IMG_20150519_160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142984"/>
            <a:ext cx="31432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IMG_20150519_16090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928662" y="3429000"/>
            <a:ext cx="407196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71538" y="1142984"/>
            <a:ext cx="2786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с фигурами знакомы,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цифры много узнаём.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математики законы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Постигать не устаём! </a:t>
            </a:r>
          </a:p>
          <a:p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b="1" u="sng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грамотности</a:t>
            </a:r>
            <a:endParaRPr lang="ru-RU" b="1" u="sng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50521_175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214422"/>
            <a:ext cx="728667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Центр безопасности и ПДД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150519_160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365760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50519_1559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928934"/>
            <a:ext cx="3657600" cy="350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Центр физического развития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50519_173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47800"/>
            <a:ext cx="5357850" cy="505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929454" y="3000372"/>
            <a:ext cx="17859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день начать с зарядки, 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Значит, будет всё в порядке. 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пилюли и микстуру 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Заменяют физкультура! 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50508_0903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394139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50508_0904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500174"/>
            <a:ext cx="380047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29256" y="4429132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не мы, то кто же,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Детям нашим поможет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Россию любить и знать!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важно не опоздать….</a:t>
            </a:r>
          </a:p>
          <a:p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Дидактические игры по патриотическому воспитанию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50508_0905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34432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50508_0906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500174"/>
            <a:ext cx="3657600" cy="260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Home\Desktop\Новая папка\IMG_20150508_090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428000"/>
            <a:ext cx="3571900" cy="214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Home\Desktop\Новая папка\IMG_20150508_090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86256"/>
            <a:ext cx="3571900" cy="238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Home\Desktop\Новая папка\IMG_20150508_090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857496"/>
            <a:ext cx="325838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50519_155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0298" y="1560504"/>
            <a:ext cx="5929354" cy="380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50519_1551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491763" y="3062881"/>
            <a:ext cx="294682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71480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9401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Музыкально – театральный </a:t>
            </a: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</a:t>
            </a: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50519_1802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85860"/>
            <a:ext cx="400052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8" descr="IMG_20150519_1801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428736"/>
            <a:ext cx="378621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57786" y="5000636"/>
            <a:ext cx="37862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нашей группе все актеры,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Кукловоды и танцоры. 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день и каждый час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хотим играть для Вас!!!</a:t>
            </a:r>
          </a:p>
          <a:p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effectLst/>
                <a:latin typeface="Times New Roman" pitchFamily="18" charset="0"/>
                <a:cs typeface="Times New Roman" pitchFamily="18" charset="0"/>
              </a:rPr>
              <a:t>Уголок для родителей</a:t>
            </a:r>
            <a:endParaRPr lang="ru-RU" sz="4000" b="1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50508_0858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350046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50508_0858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4214818"/>
            <a:ext cx="3429024" cy="240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Home\Desktop\Новая папка\IMG_20150519_173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3643338" cy="274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Home\Desktop\Новая папка\IMG_20150519_173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214422"/>
            <a:ext cx="3442678" cy="281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Home\Desktop\Новая папка\IMG_20150519_173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857496"/>
            <a:ext cx="371477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1447800"/>
            <a:ext cx="6994044" cy="4800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предметно -   развивающая среда в нашей группе создает условия для взаимодействия, сотрудничества, развития и  обеспечения максимально комфортного пребывания ребенка в детском саду.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effectLst/>
                <a:latin typeface="Times New Roman" pitchFamily="18" charset="0"/>
                <a:cs typeface="Times New Roman" pitchFamily="18" charset="0"/>
              </a:rPr>
              <a:t>Уголок эмоции</a:t>
            </a:r>
            <a:endParaRPr lang="ru-RU" sz="4000" b="1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_20150519_160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428736"/>
            <a:ext cx="7170761" cy="505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Центр художественно-эстетического развития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50521_175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542928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786578" y="4071942"/>
            <a:ext cx="2000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 кричат, а я не слышу.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есть слышу, но молчу.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рисую то, что вижу, —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отвлекаться не хочу!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effectLst/>
                <a:latin typeface="Times New Roman" pitchFamily="18" charset="0"/>
                <a:cs typeface="Times New Roman" pitchFamily="18" charset="0"/>
              </a:rPr>
              <a:t>Центр «Книжный мир»</a:t>
            </a:r>
            <a:endParaRPr lang="ru-RU" sz="4000" b="1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20150519_1614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24000"/>
            <a:ext cx="4143404" cy="50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500694" y="4572008"/>
            <a:ext cx="31432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за чудо эти книжки!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любят их детишки!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все читают,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знаний получают!</a:t>
            </a:r>
          </a:p>
          <a:p>
            <a:endParaRPr lang="ru-RU" dirty="0"/>
          </a:p>
        </p:txBody>
      </p:sp>
      <p:pic>
        <p:nvPicPr>
          <p:cNvPr id="14" name="Содержимое 13" descr="IMG_20150521_1751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64305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экологии и экспериментирования</a:t>
            </a:r>
            <a:endParaRPr lang="ru-RU" b="1" u="sng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50519_155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550072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929454" y="3786190"/>
            <a:ext cx="22145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нас почти, что зимний сад</a:t>
            </a:r>
          </a:p>
          <a:p>
            <a:pPr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природном уголке.</a:t>
            </a:r>
          </a:p>
          <a:p>
            <a:pPr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потрудиться каждый рад,</a:t>
            </a:r>
          </a:p>
          <a:p>
            <a:pPr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Помочь рука к руке!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150519_1605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85728"/>
            <a:ext cx="385765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20150519_1618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85729"/>
            <a:ext cx="3640932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6" descr="IMG_20150519_173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214818"/>
            <a:ext cx="3786214" cy="233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14" descr="IMG_20150519_1619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214686"/>
            <a:ext cx="350046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sz="4400" b="1" u="sng" dirty="0" smtClean="0">
                <a:effectLst/>
                <a:latin typeface="Times New Roman" pitchFamily="18" charset="0"/>
                <a:cs typeface="Times New Roman" pitchFamily="18" charset="0"/>
              </a:rPr>
              <a:t>Уголок дежурства</a:t>
            </a:r>
            <a:endParaRPr lang="ru-RU" dirty="0"/>
          </a:p>
        </p:txBody>
      </p:sp>
      <p:pic>
        <p:nvPicPr>
          <p:cNvPr id="10" name="Содержимое 3" descr="IMG_20150508_085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400052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Home\Desktop\Новая папка\IMG_20150519_1604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00174"/>
            <a:ext cx="3600450" cy="4943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сюжетно-ролевых игр</a:t>
            </a:r>
            <a:endParaRPr lang="ru-RU" b="1" u="sng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50519_180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142984"/>
            <a:ext cx="771530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28926" y="621508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«Магазин»</a:t>
            </a:r>
            <a:endParaRPr lang="ru-RU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348</TotalTime>
  <Words>203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Предметно – развивающая среда в средней группе в соответствии с ФГОС</vt:lpstr>
      <vt:lpstr>Музыкально – театральный центр</vt:lpstr>
      <vt:lpstr>Уголок эмоции</vt:lpstr>
      <vt:lpstr>Центр художественно-эстетического развития</vt:lpstr>
      <vt:lpstr>Центр «Книжный мир»</vt:lpstr>
      <vt:lpstr>Центр экологии и экспериментирования</vt:lpstr>
      <vt:lpstr>Слайд 7</vt:lpstr>
      <vt:lpstr>Уголок дежурства</vt:lpstr>
      <vt:lpstr>Центр сюжетно-ролевых игр</vt:lpstr>
      <vt:lpstr>«Семья»  </vt:lpstr>
      <vt:lpstr>«Больница»</vt:lpstr>
      <vt:lpstr>«Мы строители»</vt:lpstr>
      <vt:lpstr>Центр математики</vt:lpstr>
      <vt:lpstr>Центр грамотности</vt:lpstr>
      <vt:lpstr>Центр безопасности и ПДД</vt:lpstr>
      <vt:lpstr>Центр физического развития</vt:lpstr>
      <vt:lpstr>Центр патриотического воспитания</vt:lpstr>
      <vt:lpstr>Дидактические игры по патриотическому воспитанию</vt:lpstr>
      <vt:lpstr>Слайд 19</vt:lpstr>
      <vt:lpstr>Уголок для родителей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40</cp:revision>
  <dcterms:created xsi:type="dcterms:W3CDTF">2014-10-12T19:19:27Z</dcterms:created>
  <dcterms:modified xsi:type="dcterms:W3CDTF">2015-05-22T08:31:11Z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1143953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