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94" r:id="rId4"/>
    <p:sldId id="295" r:id="rId5"/>
    <p:sldId id="313" r:id="rId6"/>
    <p:sldId id="316" r:id="rId7"/>
    <p:sldId id="315" r:id="rId8"/>
    <p:sldId id="314" r:id="rId9"/>
    <p:sldId id="324" r:id="rId10"/>
    <p:sldId id="326" r:id="rId11"/>
    <p:sldId id="301" r:id="rId12"/>
    <p:sldId id="302" r:id="rId13"/>
    <p:sldId id="307" r:id="rId14"/>
    <p:sldId id="321" r:id="rId15"/>
    <p:sldId id="323" r:id="rId16"/>
    <p:sldId id="32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1935" autoAdjust="0"/>
  </p:normalViewPr>
  <p:slideViewPr>
    <p:cSldViewPr>
      <p:cViewPr varScale="1">
        <p:scale>
          <a:sx n="67" d="100"/>
          <a:sy n="67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5FCD2-76CB-4CAD-992E-5BCEF6EC739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8CF60-9C48-4C45-81BF-9FA487CF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8CF60-9C48-4C45-81BF-9FA487CF932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star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91025" y="4581525"/>
            <a:ext cx="4752975" cy="1011238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463" y="5661025"/>
            <a:ext cx="4427537" cy="576263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1963" y="981075"/>
            <a:ext cx="1874837" cy="5876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87450" y="981075"/>
            <a:ext cx="5472113" cy="5876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450" y="1916113"/>
            <a:ext cx="3673475" cy="494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13325" y="1916113"/>
            <a:ext cx="3673475" cy="494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star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981075"/>
            <a:ext cx="74993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916113"/>
            <a:ext cx="749935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42;&#1054;&#1057;&#1057;&#1058;&#1040;&#1053;&#1054;&#1042;&#1051;&#1045;&#1053;&#1048;&#1045;\&#1059;&#1084;&#1085;&#1099;&#1081;%20&#1084;&#1072;&#1083;&#1099;&#1096;\5%20DVD%20&#1041;&#1086;&#1083;&#1100;&#1096;&#1086;&#1081;%20&#1089;&#1073;&#1086;&#1088;&#1085;&#1080;&#1082;%20&#1084;&#1091;&#1079;&#1099;&#1082;&#1080;\1.%20&#1050;&#1086;&#1083;&#1099;&#1073;&#1077;&#1083;&#1100;&#1082;&#1080;\&#1050;&#1086;&#1083;&#1099;&#1073;&#1077;&#1083;&#1100;&#1085;&#1099;&#1077;%20&#1076;&#1083;&#1103;%20&#1076;&#1077;&#1090;&#1077;&#1081;%20-%20&#1057;&#1073;&#1086;&#1088;&#1085;&#1080;&#1082;%20&#1082;&#1088;&#1072;&#1089;&#1080;&#1074;&#1086;&#1081;%20&#1084;&#1091;&#1079;&#1099;&#1082;&#1080;\&#1087;&#1077;&#1089;&#1085;&#1103;%20&#1086;%20&#1079;&#1074;&#1077;&#1079;&#1076;&#1072;&#1093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27584" y="1214422"/>
            <a:ext cx="7488832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u="sng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МБДОУ</a:t>
            </a:r>
            <a:r>
              <a:rPr lang="ru-RU" sz="6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ru-RU" sz="6600" b="1" u="sng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ЦРР </a:t>
            </a:r>
            <a:r>
              <a:rPr lang="ru-RU" sz="6600" b="1" u="sng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д</a:t>
            </a:r>
            <a:r>
              <a:rPr lang="ru-RU" sz="6600" b="1" u="sng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/с «</a:t>
            </a:r>
            <a:r>
              <a:rPr lang="ru-RU" sz="8000" b="1" u="sng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Золушка</a:t>
            </a:r>
            <a:r>
              <a:rPr lang="ru-RU" sz="6600" b="1" u="sng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»</a:t>
            </a:r>
            <a:br>
              <a:rPr lang="ru-RU" sz="6600" b="1" u="sng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6600" b="1" u="sng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первая  младшая  группа  № 8 «Звёздочки»</a:t>
            </a:r>
            <a:endParaRPr lang="ru-RU" sz="6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" name="песня о звездах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2571744"/>
            <a:ext cx="5929354" cy="2000264"/>
          </a:xfrm>
        </p:spPr>
        <p:txBody>
          <a:bodyPr/>
          <a:lstStyle/>
          <a:p>
            <a:r>
              <a:rPr lang="ru-RU" sz="4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ПОЗНАЁМ  МИР ВОКРУГ   НАС…</a:t>
            </a:r>
            <a:endParaRPr lang="ru-RU" sz="4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N050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5300" y="354330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SCN0506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857752" y="428604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DSCN0487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571472" y="357166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P1030838.JP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4786314" y="3571876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103083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5300" y="354330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P1030843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714876" y="500042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DSCN0502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4786314" y="3571876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DSCN0503.JP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500034" y="428604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3084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5300" y="45720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P103084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838700" y="45720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P1030840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642910" y="3571876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P1030845.JP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4857752" y="3643314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SCN049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71472" y="3714752"/>
            <a:ext cx="4214842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P1030815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 rot="5400000">
            <a:off x="5241138" y="3688556"/>
            <a:ext cx="2947984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P1030846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 rot="5400000">
            <a:off x="714348" y="285728"/>
            <a:ext cx="2928958" cy="307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P1030819.JP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 rot="5400000">
            <a:off x="4833954" y="23774"/>
            <a:ext cx="2805108" cy="3614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103081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 rot="5400000">
            <a:off x="1035809" y="607209"/>
            <a:ext cx="2786082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P1030837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1000100" y="378619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P1030809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4357686" y="571480"/>
            <a:ext cx="3714776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P1030817.JP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 rot="5400000">
            <a:off x="5286370" y="3714762"/>
            <a:ext cx="3000396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285984" y="3000372"/>
            <a:ext cx="4752975" cy="1011238"/>
          </a:xfrm>
        </p:spPr>
        <p:txBody>
          <a:bodyPr/>
          <a:lstStyle/>
          <a:p>
            <a:r>
              <a:rPr lang="ru-RU" sz="60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У   НАС   ВСЁ </a:t>
            </a:r>
            <a:br>
              <a:rPr lang="ru-RU" sz="60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ЕЩЁ ВПЕРЕДИ</a:t>
            </a:r>
            <a:r>
              <a:rPr lang="ru-RU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…</a:t>
            </a:r>
            <a:endParaRPr lang="ru-RU" sz="5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214422"/>
            <a:ext cx="7499350" cy="563578"/>
          </a:xfrm>
        </p:spPr>
        <p:txBody>
          <a:bodyPr/>
          <a:lstStyle/>
          <a:p>
            <a:endParaRPr lang="ru-RU" sz="48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43051"/>
            <a:ext cx="7499350" cy="521495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dirty="0" smtClean="0">
                <a:latin typeface="Monotype Corsiva" pitchFamily="66" charset="0"/>
              </a:rPr>
              <a:t>Пока мы только звёздочки,</a:t>
            </a:r>
          </a:p>
          <a:p>
            <a:pPr algn="ctr">
              <a:buNone/>
            </a:pPr>
            <a:r>
              <a:rPr lang="ru-RU" sz="4400" b="1" dirty="0" smtClean="0">
                <a:latin typeface="Monotype Corsiva" pitchFamily="66" charset="0"/>
              </a:rPr>
              <a:t>Но вам не долго ждать.</a:t>
            </a:r>
          </a:p>
          <a:p>
            <a:pPr algn="ctr">
              <a:buNone/>
            </a:pPr>
            <a:r>
              <a:rPr lang="ru-RU" sz="4400" b="1" dirty="0" smtClean="0">
                <a:latin typeface="Monotype Corsiva" pitchFamily="66" charset="0"/>
              </a:rPr>
              <a:t>Мы скоро станем звёздами</a:t>
            </a:r>
          </a:p>
          <a:p>
            <a:pPr algn="ctr">
              <a:buNone/>
            </a:pPr>
            <a:r>
              <a:rPr lang="ru-RU" sz="4400" b="1" dirty="0" smtClean="0">
                <a:latin typeface="Monotype Corsiva" pitchFamily="66" charset="0"/>
              </a:rPr>
              <a:t>И будем удивлять</a:t>
            </a:r>
            <a:endParaRPr lang="ru-RU" sz="4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285984" y="2786058"/>
            <a:ext cx="4752975" cy="1011238"/>
          </a:xfrm>
        </p:spPr>
        <p:txBody>
          <a:bodyPr/>
          <a:lstStyle/>
          <a:p>
            <a:r>
              <a:rPr lang="ru-RU" sz="4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ЭТО</a:t>
            </a:r>
            <a:br>
              <a:rPr lang="ru-RU" sz="4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НАША   ГРУППА </a:t>
            </a:r>
            <a:endParaRPr lang="ru-RU" sz="4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3088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5300" y="457200"/>
            <a:ext cx="3505196" cy="28289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 descr="P1030886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572000" y="500042"/>
            <a:ext cx="3810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P1030883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 rot="5400000">
            <a:off x="714348" y="3500438"/>
            <a:ext cx="2786082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P1030887.JP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4143372" y="3643314"/>
            <a:ext cx="4310066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104_PANA\P10404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3645024"/>
            <a:ext cx="4137790" cy="29249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 descr="C:\Users\Елена\Desktop\104_PANA\P1040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645024"/>
            <a:ext cx="3888432" cy="29523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 descr="C:\Users\Елена\Desktop\104_PANA\P10404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4176464" cy="31683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3" name="Picture 5" descr="C:\Users\Елена\Desktop\104_PANA\P10404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60648"/>
            <a:ext cx="4176464" cy="32179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103087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43438" y="3571876"/>
            <a:ext cx="3810000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4" name="Picture 2" descr="C:\Users\Елена\Desktop\104_PANA\P10403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73016"/>
            <a:ext cx="3888432" cy="29546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Users\Елена\Desktop\104_PANA\P10403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60648"/>
            <a:ext cx="3816424" cy="31683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6" name="Picture 4" descr="C:\Users\Елена\Desktop\104_PANA\P10403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222072"/>
            <a:ext cx="4176464" cy="32069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103087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357686" y="428604"/>
            <a:ext cx="4286280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Содержимое 6" descr="P10308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573016"/>
            <a:ext cx="4286280" cy="30243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2" name="Picture 2" descr="C:\Users\Елена\Desktop\104_PANA\P10403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2656"/>
            <a:ext cx="3888432" cy="30963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3" name="Picture 3" descr="C:\Users\Елена\Desktop\104_PANA\P104039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573016"/>
            <a:ext cx="3888432" cy="29523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103086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95536" y="404664"/>
            <a:ext cx="4005262" cy="2928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98" name="Picture 2" descr="C:\Users\Елена\Desktop\104_PANA\P10403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4664"/>
            <a:ext cx="4176464" cy="29523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DSCN0543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467544" y="3501008"/>
            <a:ext cx="3960440" cy="30015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DSCN0544.JP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4716016" y="3573016"/>
            <a:ext cx="4032448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Елена\Desktop\104_PANA\P1040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573016"/>
            <a:ext cx="4464496" cy="29919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C:\Users\Елена\Desktop\фото сад\P10403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32657"/>
            <a:ext cx="4608512" cy="30963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 descr="C:\Users\Елена\Desktop\фото сад\P10308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3672408" cy="64807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</Template>
  <TotalTime>897</TotalTime>
  <Words>34</Words>
  <Application>Microsoft Office PowerPoint</Application>
  <PresentationFormat>Экран (4:3)</PresentationFormat>
  <Paragraphs>10</Paragraphs>
  <Slides>16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Star</vt:lpstr>
      <vt:lpstr>Слайд 1</vt:lpstr>
      <vt:lpstr>Слайд 2</vt:lpstr>
      <vt:lpstr>ЭТО НАША   ГРУППА </vt:lpstr>
      <vt:lpstr>Слайд 4</vt:lpstr>
      <vt:lpstr>Слайд 5</vt:lpstr>
      <vt:lpstr>Слайд 6</vt:lpstr>
      <vt:lpstr>Слайд 7</vt:lpstr>
      <vt:lpstr>Слайд 8</vt:lpstr>
      <vt:lpstr>Слайд 9</vt:lpstr>
      <vt:lpstr>ПОЗНАЁМ  МИР ВОКРУГ   НАС…</vt:lpstr>
      <vt:lpstr>Слайд 11</vt:lpstr>
      <vt:lpstr>Слайд 12</vt:lpstr>
      <vt:lpstr>Слайд 13</vt:lpstr>
      <vt:lpstr>Слайд 14</vt:lpstr>
      <vt:lpstr>Слайд 15</vt:lpstr>
      <vt:lpstr>У   НАС   ВСЁ  ЕЩЁ ВПЕРЕДИ…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Андрик</cp:lastModifiedBy>
  <cp:revision>93</cp:revision>
  <dcterms:created xsi:type="dcterms:W3CDTF">2014-10-12T18:58:44Z</dcterms:created>
  <dcterms:modified xsi:type="dcterms:W3CDTF">2015-06-14T14:59:59Z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1013695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  <property fmtid="{D5CDD505-2E9C-101B-9397-08002B2CF9AE}" name="NXTAG2" pid="5">
    <vt:lpwstr>000800ba01000000000001023620</vt:lpwstr>
  </property>
</Properties>
</file>