
<file path=[Content_Types].xml><?xml version="1.0" encoding="utf-8"?>
<Types xmlns="http://schemas.openxmlformats.org/package/2006/content-types"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дошкольное образовательное учреждение детский сад «Золушка»</a:t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50064"/>
            <a:ext cx="7795592" cy="5007936"/>
          </a:xfrm>
        </p:spPr>
        <p:txBody>
          <a:bodyPr>
            <a:normAutofit lnSpcReduction="10000"/>
          </a:bodyPr>
          <a:lstStyle/>
          <a:p>
            <a:pPr lvl="0" algn="ct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«Создание предметно-развивающей среды в старшей группе № 9 «Радость» </a:t>
            </a:r>
          </a:p>
          <a:p>
            <a:pPr lvl="0" algn="ct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учетом требований ФГОС»</a:t>
            </a:r>
          </a:p>
          <a:p>
            <a:pPr lvl="0" algn="ctr" fontAlgn="base">
              <a:spcAft>
                <a:spcPct val="0"/>
              </a:spcAft>
              <a:buClr>
                <a:srgbClr val="0BD0D9"/>
              </a:buClr>
              <a:buSzPct val="95000"/>
            </a:pP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Дегтярева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Г.М.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Афанасьева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Н.В. </a:t>
            </a:r>
            <a:endParaRPr lang="ru-RU" sz="2400" dirty="0">
              <a:solidFill>
                <a:srgbClr val="FF0000"/>
              </a:solidFill>
              <a:latin typeface="Palatino Linotype" pitchFamily="18" charset="0"/>
            </a:endParaRPr>
          </a:p>
          <a:p>
            <a:endParaRPr lang="ru-RU" dirty="0"/>
          </a:p>
        </p:txBody>
      </p:sp>
      <p:pic>
        <p:nvPicPr>
          <p:cNvPr id="5123" name="Picture 3" descr="F:\детский сад\ФОТО\прогулка игры\CAM00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2123728" cy="28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836712"/>
          </a:xfrm>
        </p:spPr>
        <p:txBody>
          <a:bodyPr/>
          <a:lstStyle/>
          <a:p>
            <a:pPr marL="571500" indent="-571500" algn="ctr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детский сад\ФОТО\Новая папка\CAM0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детский сад\ФОТО\фото3\CAM03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39374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детский сад\ФОТО\фото3\CAM03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8" y="739374"/>
            <a:ext cx="4354253" cy="3265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детский сад\ФОТО\фото4\CAM03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7" y="3579231"/>
            <a:ext cx="4517654" cy="3388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детский сад\ФОТО\фото5\CAM024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94701"/>
            <a:ext cx="5292080" cy="3969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207"/>
            <a:ext cx="8028384" cy="886513"/>
          </a:xfrm>
        </p:spPr>
        <p:txBody>
          <a:bodyPr>
            <a:norm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Вариативность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:\детский сад\ФОТО\группа\CAM02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592"/>
            <a:ext cx="3600450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детский сад\ФОТО\среда\P1232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0861"/>
            <a:ext cx="3507854" cy="467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детский сад\ФОТО\среда\P1222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692695"/>
            <a:ext cx="4544209" cy="3408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детский сад\ФОТО\среда\P12221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2828"/>
            <a:ext cx="3723878" cy="4965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детский сад\ФОТО\среда\P12322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412442" cy="4549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детский сад\ФОТО\среда\P12323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713609" cy="4951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детский сад\ФОТО\среда\P12323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10" y="1572895"/>
            <a:ext cx="3939902" cy="5253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36712"/>
          </a:xfrm>
        </p:spPr>
        <p:txBody>
          <a:bodyPr>
            <a:no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Открытость обществу, открытость своего «Я»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детский сад\ФОТО\Новая папка\CAM04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619"/>
            <a:ext cx="4417105" cy="33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детский сад\ФОТО\Новая папка\CAM04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26" y="664619"/>
            <a:ext cx="3939030" cy="295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детский сад\ФОТО\фото3\CAM03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9561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детский сад\ФОТО\фото3\CAM03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00" y="3638605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36712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и укрепление здоровья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F:\детский сад\ФОТО\фото7\CAM04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9903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детский сад\ФОТО\фото7\CAM04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3" y="369903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Ирина\Desktop\фото ЗОЖ\P120218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699" y="908720"/>
            <a:ext cx="4177145" cy="313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Ирина\Desktop\фото ЗОЖ\P12021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405" y="784253"/>
            <a:ext cx="4266728" cy="312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F:\детский сад\ФОТО\фото5\CAM027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01" y="1556792"/>
            <a:ext cx="5148064" cy="386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908720"/>
          </a:xfrm>
        </p:spPr>
        <p:txBody>
          <a:bodyPr/>
          <a:lstStyle/>
          <a:p>
            <a:pPr algn="ctr" indent="-571500" marL="571500">
              <a:buFont charset="0" pitchFamily="34" typeface="Arial"/>
              <a:buChar char="•"/>
            </a:pPr>
            <a:r>
              <a:rPr dirty="0" lang="ru-RU" smtClean="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Содержательная насыщенность</a:t>
            </a:r>
            <a:endParaRPr dirty="0" lang="ru-RU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F:\детский сад\ФОТО\Новая папка\CAM03745.jpg" id="3075" name="Picture 3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84" y="4005064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Новая папка\CAM04264.jpg" id="3076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" y="3333087"/>
            <a:ext cx="4641985" cy="3481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3\CAM03079.jpg" id="3077" name="Picture 5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3\CAM03157.jpg" id="3079" name="Picture 7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4" y="764704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3\CAM03137.jpg" id="10" name="Picture 6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11" y="801847"/>
            <a:ext cx="6172913" cy="462968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3\CAM03219.jpg" id="3081" name="Picture 9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"/>
          <a:stretch/>
        </p:blipFill>
        <p:spPr bwMode="auto">
          <a:xfrm>
            <a:off x="2771800" y="2407617"/>
            <a:ext cx="5724128" cy="429798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3\CAM03234.jpg" id="3082" name="Picture 10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4" y="747390"/>
            <a:ext cx="5652120" cy="423909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5\CAM02730.jpg" id="3083" name="Picture 11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04" y="2479204"/>
            <a:ext cx="5838395" cy="437879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среда\народные игрушки\CAM04294.jpg" id="12" name="Picture 14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4" y="3447256"/>
            <a:ext cx="4476164" cy="335712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4975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детский сад\ФОТО\группа\CAM02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62084"/>
            <a:ext cx="7164288" cy="5373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08760" y="476672"/>
            <a:ext cx="7498080" cy="1143000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11547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Педагогическая идея: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795117"/>
            <a:ext cx="876266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085184"/>
            <a:ext cx="8964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2800" cap="all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Всестороннее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детей, их психологический и физический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комфорт в детском саду.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9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205" y="0"/>
            <a:ext cx="7498080" cy="1143000"/>
          </a:xfrm>
        </p:spPr>
        <p:txBody>
          <a:bodyPr>
            <a:normAutofit fontScale="90000"/>
          </a:bodyPr>
          <a:lstStyle/>
          <a:p>
            <a:pPr algn="ctr" indent="-342900" lvl="0" marL="342900">
              <a:spcBef>
                <a:spcPts val="800"/>
              </a:spcBef>
            </a:pPr>
            <a:r>
              <a:rPr b="1" dirty="0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Среда как средство реализации развивающих задач в различных видах деятельности.</a:t>
            </a:r>
            <a:endParaRPr b="1" dirty="0" lang="ru-RU" sz="2800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960220"/>
          </a:xfrm>
        </p:spPr>
        <p:txBody>
          <a:bodyPr>
            <a:normAutofit/>
          </a:bodyPr>
          <a:lstStyle/>
          <a:p>
            <a:pPr algn="ctr"/>
            <a:r>
              <a:rPr b="0" dirty="0" lang="ru-RU" smtClean="0" sz="2400">
                <a:solidFill>
                  <a:srgbClr val="000000"/>
                </a:solidFill>
                <a:latin charset="0" pitchFamily="18" typeface="Times New Roman"/>
                <a:ea typeface="+mj-ea"/>
                <a:cs charset="0" pitchFamily="18" typeface="Times New Roman"/>
              </a:rPr>
              <a:t>     </a:t>
            </a:r>
            <a:endParaRPr b="0" dirty="0" lang="ru-RU" sz="24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F:\разобрать\фото\CAM04477.jpg" id="4" name="Picture 4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71600" y="1340287"/>
            <a:ext cx="8064896" cy="551096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433474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626" y="0"/>
            <a:ext cx="8172400" cy="792088"/>
          </a:xfrm>
        </p:spPr>
        <p:txBody>
          <a:bodyPr>
            <a:normAutofit/>
          </a:bodyPr>
          <a:lstStyle/>
          <a:p>
            <a:pPr algn="ctr"/>
            <a:r>
              <a:rPr dirty="0" lang="ru-RU" smtClean="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Развивающие центры</a:t>
            </a:r>
            <a:endParaRPr dirty="0" lang="ru-RU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F:\детский сад\ФОТО\Новая папка\CAM04173.jpg" id="4106" name="Picture 10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06" y="764703"/>
            <a:ext cx="4572000" cy="34290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Новая папка\CAM04174.jpg" id="4107" name="Picture 11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683695"/>
            <a:ext cx="4788024" cy="359101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Новая папка\CAM04215.jpg" id="4108" name="Picture 12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"/>
          <a:stretch/>
        </p:blipFill>
        <p:spPr bwMode="auto">
          <a:xfrm>
            <a:off x="15699" y="4005064"/>
            <a:ext cx="4535907" cy="296934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среда\P1232255.JPG" id="4111" name="Picture 1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683695"/>
            <a:ext cx="5508104" cy="413107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2\CAM03334.jpg" id="4113" name="Picture 17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79203"/>
            <a:ext cx="5364088" cy="402306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4\CAM03584.jpg" id="14" name="Picture 18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94" y="716487"/>
            <a:ext cx="5580112" cy="418508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Новая папка\CAM03989.jpg" id="15" name="Picture 2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87" y="4393450"/>
            <a:ext cx="3423797" cy="256784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Новая папка\CAM04262.jpg" id="12" name="Picture 13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82" y="1721206"/>
            <a:ext cx="3939902" cy="525320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2195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172400" cy="864096"/>
          </a:xfrm>
        </p:spPr>
        <p:txBody>
          <a:bodyPr>
            <a:normAutofit fontScale="90000"/>
          </a:bodyPr>
          <a:lstStyle/>
          <a:p>
            <a:pPr algn="ctr"/>
            <a:r>
              <a:rPr dirty="0" lang="ru-RU" smtClean="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Соответствие требованиям ФГОС:</a:t>
            </a:r>
            <a:endParaRPr dirty="0" lang="ru-RU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F:\детский сад\ФОТО\Новая папка\CAM04212.jpg" id="6150" name="Picture 6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Новая папка\CAM04254.jpg" id="6155" name="Picture 11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39672" y="4005064"/>
            <a:ext cx="4355976" cy="2840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7\CAM04353.jpg" id="6156" name="Picture 1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77" y="400506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Новая папка\CAM04243.jpg" id="15" name="Picture 9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16" y="804085"/>
            <a:ext cx="4266505" cy="3199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1\CAM03678.jpg" id="8" name="Picture 16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082090" cy="456156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2183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778098"/>
          </a:xfrm>
        </p:spPr>
        <p:txBody>
          <a:bodyPr/>
          <a:lstStyle/>
          <a:p>
            <a:pPr algn="ctr" indent="-571500" marL="571500">
              <a:buFont charset="0" pitchFamily="34" typeface="Arial"/>
              <a:buChar char="•"/>
            </a:pPr>
            <a:r>
              <a:rPr dirty="0" lang="ru-RU" smtClean="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Принцип гибкого зонирования</a:t>
            </a:r>
            <a:endParaRPr dirty="0" lang="ru-RU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F:\детский сад\ФОТО\группа\CAM02382.jpg" id="2051" name="Picture 3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01" y="665521"/>
            <a:ext cx="4379573" cy="3284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группа\CAM02289.jpg" id="7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93644" y="3772303"/>
            <a:ext cx="4558803" cy="3080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группа\CAM02400.jpg" id="2053" name="Picture 5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0" y="764704"/>
            <a:ext cx="4379573" cy="3284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группа\CAM02401.jpg" id="2054" name="Picture 6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1" y="3616133"/>
            <a:ext cx="4091947" cy="3068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занятия\CAM00550.jpg" id="2056" name="Picture 8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8" y="3536655"/>
            <a:ext cx="4303889" cy="322791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Новая папка\CAM03993.jpg" id="12" name="Picture 3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40" y="629213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Новая папка\CAM04108.jpg" id="13" name="Picture 4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532107" cy="414908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Новая папка\CAM04222.jpg" id="2057" name="Picture 9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76" y="1829625"/>
            <a:ext cx="4764021" cy="357301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856"/>
            <a:ext cx="8064896" cy="808856"/>
          </a:xfrm>
        </p:spPr>
        <p:txBody>
          <a:bodyPr/>
          <a:lstStyle/>
          <a:p>
            <a:pPr algn="ctr" indent="-571500" marL="571500">
              <a:buFont charset="0" pitchFamily="34" typeface="Arial"/>
              <a:buChar char="•"/>
            </a:pPr>
            <a:r>
              <a:rPr dirty="0" lang="ru-RU" smtClean="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Гендерная специфика</a:t>
            </a:r>
            <a:endParaRPr dirty="0" lang="ru-RU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F:\детский сад\ФОТО\группа\CAM02384.jpg" id="1027" name="Picture 3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45" y="718534"/>
            <a:ext cx="4670071" cy="3502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группа\CAM02423.jpg" id="1029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718534"/>
            <a:ext cx="4558445" cy="3418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Новая папка\CAM03776.jpg" id="1030" name="Picture 6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16015" y="3905329"/>
            <a:ext cx="4522551" cy="2952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среда\P1232258.JPG" id="1031" name="Picture 7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3571544"/>
            <a:ext cx="4412347" cy="3309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1\CAM03638.jpg" id="1033" name="Picture 9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47" y="3330710"/>
            <a:ext cx="4703052" cy="352728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1\CAM03699.jpg" id="1035" name="Picture 11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381941" cy="328645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2\CAM03290.jpg" id="1036" name="Picture 12"/>
          <p:cNvPicPr>
            <a:picLocks noChangeArrowheads="1"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/>
          <a:stretch/>
        </p:blipFill>
        <p:spPr bwMode="auto">
          <a:xfrm>
            <a:off x="2720807" y="3330710"/>
            <a:ext cx="3796146" cy="371703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3\CAM03107.jpg" id="1037" name="Picture 13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4" y="2553656"/>
            <a:ext cx="4446486" cy="333486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5\CAM02549.jpg" id="1038" name="Picture 14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67" y="921279"/>
            <a:ext cx="5906732" cy="443004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детский сад\ФОТО\фото6\P9301601.JPG" id="1039" name="Picture 15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0" y="2525114"/>
            <a:ext cx="5777181" cy="433288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3517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495" y="11266"/>
            <a:ext cx="8100392" cy="753438"/>
          </a:xfrm>
        </p:spPr>
        <p:txBody>
          <a:bodyPr/>
          <a:lstStyle/>
          <a:p>
            <a:pPr marL="571500" indent="-571500"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Доступность и оснащенность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детский сад\ФОТО\Новая папка\CAM04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" y="742392"/>
            <a:ext cx="4638261" cy="347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детский сад\ФОТО\фото4\CAM03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01" y="3921431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детский сад\ФОТО\фото4\CAM03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2461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детский сад\ФОТО\фото4\CAM035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2" y="364502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F:\детский сад\ФОТО\фото4\CAM035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5419"/>
            <a:ext cx="5220072" cy="3915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:\детский сад\ФОТО\фото5\CAM026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93" y="2708920"/>
            <a:ext cx="5532107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F:\детский сад\ФОТО\фото5\CAM028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762461"/>
            <a:ext cx="5517349" cy="4138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92888" cy="836712"/>
          </a:xfrm>
        </p:spPr>
        <p:txBody>
          <a:bodyPr/>
          <a:lstStyle/>
          <a:p>
            <a:pPr marL="571500" indent="-571500"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детский сад\ФОТО\фото3\CAM03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618964"/>
            <a:ext cx="3878382" cy="5171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детский сад\ФОТО\занятия\CAM00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43" y="764704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детский сад\ФОТО\Новая папка\CAM03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45" y="3684449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етский сад\ФОТО\Новая папка\CAM039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49" y="4170503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373</TotalTime>
  <Words>99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Муниципальное бюджетное дошкольное образовательное учреждение детский сад «Золушка» </vt:lpstr>
      <vt:lpstr>Педагогическая идея:</vt:lpstr>
      <vt:lpstr>Среда как средство реализации развивающих задач в различных видах деятельности.</vt:lpstr>
      <vt:lpstr>Развивающие центры</vt:lpstr>
      <vt:lpstr>Соответствие требованиям ФГОС:</vt:lpstr>
      <vt:lpstr>Принцип гибкого зонирования</vt:lpstr>
      <vt:lpstr>Гендерная специфика</vt:lpstr>
      <vt:lpstr>Доступность и оснащенность</vt:lpstr>
      <vt:lpstr>Трансформируемость</vt:lpstr>
      <vt:lpstr>Полифункциональность</vt:lpstr>
      <vt:lpstr>Вариативность</vt:lpstr>
      <vt:lpstr>Открытость обществу, открытость своего «Я»</vt:lpstr>
      <vt:lpstr>Безопасность и укрепление здоровья</vt:lpstr>
      <vt:lpstr>Содержательная насыщенность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«Золушка» </dc:title>
  <dc:creator>ALEX</dc:creator>
  <cp:lastModifiedBy>ALEX</cp:lastModifiedBy>
  <cp:revision>52</cp:revision>
  <dcterms:created xsi:type="dcterms:W3CDTF">2015-05-20T05:52:36Z</dcterms:created>
  <dcterms:modified xsi:type="dcterms:W3CDTF">2015-05-22T10:01:08Z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2480618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