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 учреждение детский сад « Золушка» г. Волгодонска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12968" cy="558924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Семинар-практикум </a:t>
            </a:r>
            <a:endParaRPr lang="ru-RU" sz="5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«Личностный и  профессиональный </a:t>
            </a:r>
          </a:p>
          <a:p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педагогов»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педагог-психолог</a:t>
            </a:r>
          </a:p>
          <a:p>
            <a:pPr algn="r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Кириченко Н.С.</a:t>
            </a:r>
          </a:p>
          <a:p>
            <a:endParaRPr lang="ru-RU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ю.jpg"/>
          <p:cNvPicPr>
            <a:picLocks noChangeAspect="1" noChangeArrowheads="1"/>
          </p:cNvPicPr>
          <p:nvPr/>
        </p:nvPicPr>
        <p:blipFill>
          <a:blip r:embed="rId2" cstate="print"/>
          <a:srcRect l="11371" t="21605" r="5113" b="3419"/>
          <a:stretch>
            <a:fillRect/>
          </a:stretch>
        </p:blipFill>
        <p:spPr bwMode="auto">
          <a:xfrm>
            <a:off x="0" y="4049688"/>
            <a:ext cx="518457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73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Ирина\Desktop\0014-014-Professionalno-lichnostnyj-rost-pedag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герб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дорисова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Профессиональный путь</a:t>
            </a:r>
            <a:endParaRPr lang="ru-RU"/>
          </a:p>
        </p:txBody>
      </p:sp>
      <p:pic>
        <p:nvPicPr>
          <p:cNvPr id="2050" name="Picture 2" descr="C:\Users\Ирина\Desktop\chemodan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Воспитательские позиции по отношению к детям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Desktop\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70004"/>
            <a:ext cx="4038600" cy="418635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Карабас-Барабас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нужны послушные и умелые исполнители его спектаклей. Для достижения своих целей он использует следующие способы воздействия: плетку, окрик, диктат, наказание, наставление. Карабас не обучает, а дрессирует, добиваясь определенного успеха: куклы овладевают тем набором знаний, умений и навыков, которые нужны для спектаклей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Барабаса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Воспитательские позиции по отношению к детям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         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благовоспитанная девочка. Она точно знает, что следует мыть руки перед едой, чистить зубы, читать книжки и т.д. Она искренне считает, что все должны следовать этим правилам. Когда же поведение ребенка не укладывается в те нормы, которые она считает единственно правильными, 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сажает непослушного малыша в чулан. Позиция воспитателя - 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Мальвины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приводит детей к ограниченной психической активности, воспроизведению стереотипных способов поведения и решения задач. Это происходит потому, что 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предлагает себя детям в качестве единственного образца для подражания</a:t>
            </a:r>
            <a:endParaRPr lang="ru-RU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ина\Desktop\м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58" y="1600200"/>
            <a:ext cx="3659884" cy="45259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Воспитательские позиции по отношению к детям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Шапочка беспечна, надеется на то, что все как-нибудь обойдется. Позиция воспитателя - Красной Шапочки приводит детей к трудностям планирования и прогнозирования собственных действий.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рина\Desktop\228746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64" y="1600200"/>
            <a:ext cx="3895071" cy="45259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Воспитательские позиции по отношению к детям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 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Окружающая действительность для нее не существует: она к ней либо безразлична, либо воспринимает как помеху своим снам (грезам наяву). Воспитатель, занимающий позицию Спящей красавицы, фактически находится вне ситуации взаимодействия с детьми. Он предоставляет их самим себе.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рина\Desktop\мр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Воспитательские позиции по отношению к детям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Наседка любит своих детей-цыплят. Сначала она долго высиживает их. Потом бдительно за ними присматривает, неустанно ухаживает, показывая, где и как следует добывать червячков и зернышки. Она постоянно тревожится о своем потомстве, кудахчет, скликая цыплят под свое крыло, под свой неусыпный контроль.         Воспитатель, занявший позицию наседки, наносит ущерб психическому развитию детей, постоянно опекая их, делая многое за них. У детей пропадает желание узнавать, они не хотят учиться самостоятельно, преодолевать трудности.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рина\Desktop\i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47" y="1600200"/>
            <a:ext cx="3888905" cy="45259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Воспитательские позиции по отношению к детям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 Снежной королевы - власть над миром. «Снежная королева» искусно воспитывает подчиненных, дети становятся покорными исполнителями чужой воли, у них нет стремления сделать что-либо по собственному желанию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Ирина\Desktop\д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8600" cy="468052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Воспитательские позиции по отношению к детям</a:t>
            </a:r>
            <a:endParaRPr lang="ru-RU" dirty="0"/>
          </a:p>
        </p:txBody>
      </p:sp>
      <p:pic>
        <p:nvPicPr>
          <p:cNvPr id="8194" name="Picture 2" descr="C:\Users\Ирина\Desktop\джлш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72816"/>
            <a:ext cx="4038600" cy="432048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720840"/>
            <a:ext cx="3672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Поппинс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весьма образованная особа, замечательно рассказывающая разные истории, хорошо воспитанная и точно представляющая, как следует себя вести в разных ситуациях (как в сказочных, так и в реальных). С ругой стороны, Мери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Поппинс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прекрасно разбирается в детях: понимает, что они чувствуют, думают, хотят или не хотят, т е. она знает детей как бы «изнутри». Воспитатель - Мери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Поппинс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преследует одну-единственную цель - развитие ребенка.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сущности «Я»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Ирина\Desktop\ждб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8507288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340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 дошкольное образовательное  учреждение детский сад « Золушка» г. Волгодонска</vt:lpstr>
      <vt:lpstr>Воспитательские позиции по отношению к детям</vt:lpstr>
      <vt:lpstr>Воспитательские позиции по отношению к детям</vt:lpstr>
      <vt:lpstr>Воспитательские позиции по отношению к детям</vt:lpstr>
      <vt:lpstr>Воспитательские позиции по отношению к детям</vt:lpstr>
      <vt:lpstr>Воспитательские позиции по отношению к детям</vt:lpstr>
      <vt:lpstr>Воспитательские позиции по отношению к детям</vt:lpstr>
      <vt:lpstr>Воспитательские позиции по отношению к детям</vt:lpstr>
      <vt:lpstr>Анализ сущности «Я»</vt:lpstr>
      <vt:lpstr>Слайд 10</vt:lpstr>
      <vt:lpstr>Мой герб</vt:lpstr>
      <vt:lpstr>Профессиональный путь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Ирина</cp:lastModifiedBy>
  <cp:revision>37</cp:revision>
  <dcterms:created xsi:type="dcterms:W3CDTF">2013-08-01T08:17:42Z</dcterms:created>
  <dcterms:modified xsi:type="dcterms:W3CDTF">2017-10-11T05:33:56Z</dcterms:modified>
</cp:coreProperties>
</file>