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AD51-7B8A-48AD-A404-52DDDAB7D03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C97-CBA5-4423-878E-1FCD38B64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AD51-7B8A-48AD-A404-52DDDAB7D03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C97-CBA5-4423-878E-1FCD38B64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AD51-7B8A-48AD-A404-52DDDAB7D03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C97-CBA5-4423-878E-1FCD38B64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AD51-7B8A-48AD-A404-52DDDAB7D03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C97-CBA5-4423-878E-1FCD38B64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AD51-7B8A-48AD-A404-52DDDAB7D03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C97-CBA5-4423-878E-1FCD38B64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AD51-7B8A-48AD-A404-52DDDAB7D03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C97-CBA5-4423-878E-1FCD38B64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AD51-7B8A-48AD-A404-52DDDAB7D03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C97-CBA5-4423-878E-1FCD38B64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AD51-7B8A-48AD-A404-52DDDAB7D03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C97-CBA5-4423-878E-1FCD38B64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AD51-7B8A-48AD-A404-52DDDAB7D03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C97-CBA5-4423-878E-1FCD38B64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AD51-7B8A-48AD-A404-52DDDAB7D03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C97-CBA5-4423-878E-1FCD38B64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6AD51-7B8A-48AD-A404-52DDDAB7D03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9C97-CBA5-4423-878E-1FCD38B645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6AD51-7B8A-48AD-A404-52DDDAB7D039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9C97-CBA5-4423-878E-1FCD38B645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714488"/>
            <a:ext cx="7215238" cy="147002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«Русские народные традиции.</a:t>
            </a:r>
            <a:br>
              <a:rPr lang="ru-RU" sz="4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Празднование МАСЛЕНИЦЫ»</a:t>
            </a:r>
            <a:r>
              <a:rPr lang="ru-RU" sz="40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в детском саду.</a:t>
            </a:r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презентацию </a:t>
            </a:r>
          </a:p>
          <a:p>
            <a:r>
              <a:rPr lang="ru-RU" sz="2400" b="1" i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b="1" i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Разливаева</a:t>
            </a:r>
            <a:r>
              <a:rPr lang="ru-RU" sz="2400" b="1" i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И.В</a:t>
            </a:r>
          </a:p>
          <a:p>
            <a:r>
              <a:rPr lang="ru-RU" sz="2400" b="1" i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логопед: Сырицына Ж.А</a:t>
            </a:r>
            <a:endParaRPr lang="ru-RU" sz="2400" b="1" i="1" dirty="0">
              <a:ln w="12700">
                <a:solidFill>
                  <a:srgbClr val="7030A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642918"/>
            <a:ext cx="58579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>
                  <a:solidFill>
                    <a:srgbClr val="7030A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ДС «Золушка» г.Волгодонска</a:t>
            </a:r>
            <a:endParaRPr lang="ru-RU" sz="2400" b="1" dirty="0">
              <a:ln w="11430">
                <a:solidFill>
                  <a:srgbClr val="7030A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0"/>
            <a:ext cx="9572660" cy="6858001"/>
          </a:xfrm>
          <a:prstGeom prst="rect">
            <a:avLst/>
          </a:prstGeom>
        </p:spPr>
      </p:pic>
      <p:pic>
        <p:nvPicPr>
          <p:cNvPr id="8" name="Рисунок 7" descr="x_2084eb02[1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5786" y="2928934"/>
            <a:ext cx="5540846" cy="33123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28662" y="571481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</a:t>
            </a:r>
            <a:r>
              <a:rPr lang="ru-RU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-время отдыха , веселья, радости , ощущения полноты жизни.</a:t>
            </a:r>
            <a:endParaRPr lang="ru-RU" sz="28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428736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Народный праздник </a:t>
            </a:r>
            <a:r>
              <a:rPr lang="ru-RU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веками отработанный способ единения людей в коллективном сопереживании события.</a:t>
            </a:r>
            <a:endParaRPr lang="ru-RU" sz="28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0"/>
            <a:ext cx="9572660" cy="68580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642918"/>
            <a:ext cx="7286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праздников  в жизни народа</a:t>
            </a:r>
            <a:endParaRPr lang="ru-RU" sz="32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166843"/>
            <a:ext cx="62151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Способствовали объединении людей, живущих в одном селе, деревне, городском квартале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Молебен и крестный ход, общая праздничная гульба – всё это сближало людей, поддерживало в них чувство коллективизма.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Праздник, на который сходилось вся ближняя и дальняя родня, способствовал укреплению родственных связей, развитию родственной взаимопомощи.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Праздники позволяли людям продемонстрировать свои творческие возможности, таланты и способности, передать своё умение более молодым, заслужить уважение других членов общины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0"/>
            <a:ext cx="957266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571480"/>
            <a:ext cx="6858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Народное </a:t>
            </a:r>
            <a:r>
              <a:rPr lang="ru-RU" sz="32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жизни детей.</a:t>
            </a:r>
            <a:endParaRPr lang="ru-RU" sz="28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5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Приобщение детей к народным традициям помогает педагогам воспитывать здоровую, гармоничную личность, способную преодолеть жизненные препятствия и сохранить бодрым тело и дух до глубокой старости.</a:t>
            </a:r>
            <a:endParaRPr lang="ru-RU" sz="2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90306_11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3" y="2428868"/>
            <a:ext cx="6000791" cy="37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0"/>
            <a:ext cx="957266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62" y="428604"/>
            <a:ext cx="7715304" cy="107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подготовки к празднику «МАСЛЕНИЦА» </a:t>
            </a:r>
            <a:endParaRPr lang="ru-RU" sz="32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357299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Беседа с родителями  о предстоящем празднике и получение  согласия на участие  ребёнка  в этом празднике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2.Знакомство детей с русской  народной  культурой, которая состоит из поэтического слова, игры, танца, рукоделия, ремёсел и и.д.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3.Знакомство дошкольников с историей возникновения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праздника «МАСЛЕНИЦА»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4.Разучивание с детьми хороводов, песен,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русских народных игр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  элементов народного костюма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0"/>
            <a:ext cx="957266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642919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Народный костюм ,как и другие элементы национальной культуры, несёт в себе огромную воспитательную силу.</a:t>
            </a:r>
            <a:endParaRPr lang="ru-RU" sz="28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7" descr="004 - Масленица 2 0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372" y="2214554"/>
            <a:ext cx="2841238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8" descr="029 - Масленица ЭОЭ 0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2" y="2214554"/>
            <a:ext cx="2957746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-1"/>
            <a:ext cx="957266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7686" y="1214422"/>
            <a:ext cx="44369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Знакомство с «Масленицей»</a:t>
            </a:r>
            <a:endParaRPr lang="ru-RU" sz="44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etsad-526250-14715558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980" y="3286124"/>
            <a:ext cx="4732020" cy="3571876"/>
          </a:xfrm>
          <a:prstGeom prst="rect">
            <a:avLst/>
          </a:prstGeom>
        </p:spPr>
      </p:pic>
      <p:pic>
        <p:nvPicPr>
          <p:cNvPr id="6" name="Рисунок 5" descr="img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8660" y="3258000"/>
            <a:ext cx="4800000" cy="3600000"/>
          </a:xfrm>
          <a:prstGeom prst="rect">
            <a:avLst/>
          </a:prstGeom>
        </p:spPr>
      </p:pic>
      <p:pic>
        <p:nvPicPr>
          <p:cNvPr id="7" name="Рисунок 6" descr="1769352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7222" y="-214338"/>
            <a:ext cx="4684014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0"/>
            <a:ext cx="957266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5" y="285728"/>
            <a:ext cx="5763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праздник</a:t>
            </a:r>
            <a:endParaRPr lang="ru-RU" sz="40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928670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85723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90306_10413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3643314"/>
            <a:ext cx="303880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90306_10345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378619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660" y="0"/>
            <a:ext cx="9572660" cy="6858001"/>
          </a:xfrm>
          <a:prstGeom prst="rect">
            <a:avLst/>
          </a:prstGeom>
        </p:spPr>
      </p:pic>
      <p:pic>
        <p:nvPicPr>
          <p:cNvPr id="3" name="Рисунок 2" descr="kissclipart-clipart-russian-6e81d746caddc70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2428868"/>
            <a:ext cx="8072494" cy="4214842"/>
          </a:xfrm>
          <a:prstGeom prst="rect">
            <a:avLst/>
          </a:prstGeom>
        </p:spPr>
      </p:pic>
      <p:pic>
        <p:nvPicPr>
          <p:cNvPr id="5" name="Рисунок 4" descr="pancake week nv (19)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500042"/>
            <a:ext cx="6762776" cy="18573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254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«Русские народные традиции. Празднование МАСЛЕНИЦЫ»         в детском саду.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«Русские народные традиции. Празднование МАСЛЕНИЦЫ»         в детском саду. детском саду</dc:title>
  <dc:creator>HP</dc:creator>
  <cp:lastModifiedBy>andr</cp:lastModifiedBy>
  <cp:revision>2</cp:revision>
  <dcterms:created xsi:type="dcterms:W3CDTF">2019-03-09T10:32:23Z</dcterms:created>
  <dcterms:modified xsi:type="dcterms:W3CDTF">2019-03-12T18:19:22Z</dcterms:modified>
</cp:coreProperties>
</file>