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6864" cy="1793167"/>
          </a:xfrm>
          <a:effectLst/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«Социально-коммуникативные навыки детей раннего возраста, как основа дальнейшего полноценного и эффективного развития ребенка»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96751"/>
            <a:ext cx="7776864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3600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</a:t>
            </a:r>
            <a:endParaRPr lang="ru-RU" sz="3600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48064" y="5085184"/>
            <a:ext cx="3852428" cy="16561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Подготовили воспитатели МБДОУ ДС Золушка 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 Волгодонска группы №12 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Новикова С.П.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Чуйко О. Н.</a:t>
            </a:r>
          </a:p>
          <a:p>
            <a:pPr marL="182880" indent="0" algn="ctr">
              <a:buFont typeface="Georgia" pitchFamily="18" charset="0"/>
              <a:buNone/>
            </a:pP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88640"/>
            <a:ext cx="5515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методическое объединение воспитателей г. Волгодонска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6512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2581672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96944" cy="5328592"/>
          </a:xfrm>
        </p:spPr>
        <p:txBody>
          <a:bodyPr>
            <a:normAutofit/>
          </a:bodyPr>
          <a:lstStyle/>
          <a:p>
            <a:pPr indent="493713"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Формировать основы доброжелательного отношения друг к другу</a:t>
            </a:r>
          </a:p>
          <a:p>
            <a:pPr indent="493713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Формировать доверие и привязанность к воспитателю, доверительное отношение детей к взрослым</a:t>
            </a:r>
          </a:p>
          <a:p>
            <a:pPr indent="493713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Формировать чувства принадлежности к своей семье</a:t>
            </a:r>
          </a:p>
          <a:p>
            <a:pPr indent="493713">
              <a:buFont typeface="Wingdings" panose="05000000000000000000" pitchFamily="2" charset="2"/>
              <a:buChar char="ü"/>
            </a:pPr>
            <a:r>
              <a:rPr lang="ru-RU" sz="2800" dirty="0" smtClean="0"/>
              <a:t>Побуждать детей к эмоциональной отзывчивости к окружающей среде</a:t>
            </a:r>
          </a:p>
          <a:p>
            <a:pPr indent="493713">
              <a:buFont typeface="Wingdings" panose="05000000000000000000" pitchFamily="2" charset="2"/>
              <a:buChar char="ü"/>
            </a:pPr>
            <a:r>
              <a:rPr lang="ru-RU" sz="2800" dirty="0" smtClean="0"/>
              <a:t>Развивать речь детей как средство коммуникации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426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Что такое навык?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80920" cy="504056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b="1" dirty="0" smtClean="0"/>
              <a:t>Навык</a:t>
            </a:r>
            <a:r>
              <a:rPr lang="ru-RU" sz="3200" dirty="0" smtClean="0"/>
              <a:t> </a:t>
            </a:r>
            <a:r>
              <a:rPr lang="ru-RU" sz="3200" dirty="0"/>
              <a:t>– </a:t>
            </a:r>
            <a:r>
              <a:rPr lang="ru-RU" sz="3200" b="1" dirty="0"/>
              <a:t>это</a:t>
            </a:r>
            <a:r>
              <a:rPr lang="ru-RU" sz="3200" dirty="0"/>
              <a:t> действие с высокой степенью освоенности; проявляется как готовность и способность совершать действие без строгого контроля со стороны мышления</a:t>
            </a:r>
            <a:r>
              <a:rPr lang="ru-RU" sz="32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894093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44245"/>
            <a:ext cx="1051316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400" i="1" dirty="0"/>
              <a:t>Что такое социально-коммуникативные </a:t>
            </a:r>
            <a:r>
              <a:rPr lang="ru-RU" sz="3400" i="1" dirty="0" smtClean="0"/>
              <a:t>навыки детей раннего возраста?</a:t>
            </a:r>
            <a:endParaRPr lang="ru-RU" sz="3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892480" cy="5400600"/>
          </a:xfrm>
        </p:spPr>
        <p:txBody>
          <a:bodyPr>
            <a:normAutofit/>
          </a:bodyPr>
          <a:lstStyle/>
          <a:p>
            <a:pPr marL="502920" indent="-457200" algn="just">
              <a:buAutoNum type="arabicPeriod"/>
            </a:pPr>
            <a:r>
              <a:rPr lang="ru-RU" sz="3600" b="1" dirty="0" smtClean="0">
                <a:solidFill>
                  <a:srgbClr val="FF0000"/>
                </a:solidFill>
              </a:rPr>
              <a:t>Общение  (развитие речи)</a:t>
            </a:r>
          </a:p>
          <a:p>
            <a:pPr marL="502920" indent="-457200" algn="just">
              <a:buAutoNum type="arabicPeriod"/>
            </a:pPr>
            <a:endParaRPr lang="ru-RU" sz="3600" b="1" dirty="0">
              <a:solidFill>
                <a:srgbClr val="FF0000"/>
              </a:solidFill>
            </a:endParaRPr>
          </a:p>
          <a:p>
            <a:pPr marL="502920" indent="-457200" algn="just">
              <a:buAutoNum type="arabicPeriod"/>
            </a:pPr>
            <a:r>
              <a:rPr lang="ru-RU" sz="3600" b="1" dirty="0" smtClean="0">
                <a:solidFill>
                  <a:srgbClr val="FF0000"/>
                </a:solidFill>
              </a:rPr>
              <a:t>Правила поведения в обществе</a:t>
            </a:r>
          </a:p>
          <a:p>
            <a:pPr marL="502920" indent="-457200" algn="just">
              <a:buAutoNum type="arabicPeriod"/>
            </a:pPr>
            <a:endParaRPr lang="ru-RU" sz="3600" b="1" dirty="0">
              <a:solidFill>
                <a:srgbClr val="FF0000"/>
              </a:solidFill>
            </a:endParaRPr>
          </a:p>
          <a:p>
            <a:pPr marL="502920" indent="-457200" algn="just">
              <a:buAutoNum type="arabicPeriod"/>
            </a:pPr>
            <a:r>
              <a:rPr lang="ru-RU" sz="3600" b="1" dirty="0" smtClean="0">
                <a:solidFill>
                  <a:srgbClr val="FF0000"/>
                </a:solidFill>
              </a:rPr>
              <a:t>Культурно-гигиенические навыки</a:t>
            </a:r>
            <a:endParaRPr lang="ru-RU" sz="3600" b="1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5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988840"/>
            <a:ext cx="10009112" cy="1143000"/>
          </a:xfrm>
        </p:spPr>
        <p:txBody>
          <a:bodyPr>
            <a:prstTxWarp prst="textArchDown">
              <a:avLst/>
            </a:prstTxWarp>
          </a:bodyPr>
          <a:lstStyle/>
          <a:p>
            <a:pPr marL="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УСПЕХОВ В РАБОТЕ!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777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115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«Социально-коммуникативные навыки детей раннего возраста, как основа дальнейшего полноценного и эффективного развития ребенка»</vt:lpstr>
      <vt:lpstr>Задачи:</vt:lpstr>
      <vt:lpstr>Что такое навык?</vt:lpstr>
      <vt:lpstr>Что такое социально-коммуникативные навыки детей раннего возраста?</vt:lpstr>
      <vt:lpstr>СПАСИБО ЗА ВНИМАНИЕ!  УСПЕХОВ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«Социально-коммуникативные навыки детей раннего возраста, как основа дальнейшего полноценного и эффективного развития ребенка»</dc:title>
  <dc:creator>User</dc:creator>
  <cp:lastModifiedBy>Ирина</cp:lastModifiedBy>
  <cp:revision>12</cp:revision>
  <dcterms:created xsi:type="dcterms:W3CDTF">2019-04-15T15:24:55Z</dcterms:created>
  <dcterms:modified xsi:type="dcterms:W3CDTF">2019-04-29T08:30:53Z</dcterms:modified>
</cp:coreProperties>
</file>