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85" r:id="rId13"/>
    <p:sldId id="286" r:id="rId14"/>
    <p:sldId id="272" r:id="rId15"/>
    <p:sldId id="274" r:id="rId16"/>
    <p:sldId id="287" r:id="rId17"/>
    <p:sldId id="275" r:id="rId18"/>
    <p:sldId id="276" r:id="rId19"/>
    <p:sldId id="281" r:id="rId20"/>
    <p:sldId id="284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6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7F8F3B-E459-4CDA-9F79-A4DEEA039C79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0847BA-14A7-4F35-9C9B-9EDA6475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0401300" cy="7124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4285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«Золушка» .</a:t>
            </a:r>
            <a:r>
              <a:rPr lang="ru-RU" sz="2400" b="1" dirty="0" smtClean="0">
                <a:latin typeface="Sunday" panose="00000500000000000000" pitchFamily="50" charset="-52"/>
              </a:rPr>
              <a:t/>
            </a:r>
            <a:br>
              <a:rPr lang="ru-RU" sz="2400" b="1" dirty="0" smtClean="0">
                <a:latin typeface="Sunday" panose="00000500000000000000" pitchFamily="50" charset="-52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28506"/>
            <a:ext cx="8929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здоров, малыш!»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Руководители: Волкова Е.Н.                                              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Харьковская М.И.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4678_html_1665133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11906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642918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образовательных областей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428860" y="1785926"/>
            <a:ext cx="4969566" cy="1338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571472" y="3786190"/>
            <a:ext cx="3495676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Беседы «О здоровье и чистоте», «Витамины я люблю, быть здоровым я хочу»,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«Чтоб здоровым быть всегда , зарядкой нужно заниматься», «О здоровье и гигиене».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4500570"/>
            <a:ext cx="3648902" cy="1795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Решение провокационных вопросов , проблемных ситуаций 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Сюжетно-ролевая игры 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73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71902" cy="3571852"/>
          </a:xfrm>
          <a:prstGeom prst="rect">
            <a:avLst/>
          </a:prstGeom>
        </p:spPr>
      </p:pic>
      <p:pic>
        <p:nvPicPr>
          <p:cNvPr id="7" name="Рисунок 6" descr="IMG_E73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0"/>
            <a:ext cx="4643438" cy="3571852"/>
          </a:xfrm>
          <a:prstGeom prst="rect">
            <a:avLst/>
          </a:prstGeom>
        </p:spPr>
      </p:pic>
      <p:pic>
        <p:nvPicPr>
          <p:cNvPr id="9" name="Рисунок 8" descr="IMG_73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714752"/>
            <a:ext cx="4643438" cy="3143248"/>
          </a:xfrm>
          <a:prstGeom prst="rect">
            <a:avLst/>
          </a:prstGeom>
        </p:spPr>
      </p:pic>
      <p:pic>
        <p:nvPicPr>
          <p:cNvPr id="10" name="Рисунок 9" descr="IMG_73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3314"/>
            <a:ext cx="400046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4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857356" y="1071546"/>
            <a:ext cx="528641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Познавательное развитие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 flipH="1">
            <a:off x="500034" y="2643182"/>
            <a:ext cx="3398493" cy="3419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Дидактические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игры: «Что лишнее?», «Что где растет?», «Угадай какой овощ?», «Опиши овощи и фрукты», «Вылечим Мишку».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 flipH="1">
            <a:off x="4714876" y="2357430"/>
            <a:ext cx="3214710" cy="3359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l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«Замечательный врач»;</a:t>
            </a:r>
          </a:p>
          <a:p>
            <a:pPr marL="228600" marR="0" lvl="0" indent="-228600" algn="l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Исследовательская, деятельность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посадка лука</a:t>
            </a:r>
          </a:p>
          <a:p>
            <a:pPr marL="228600" marR="0" lvl="0" indent="-228600" algn="l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40" cy="6858000"/>
          </a:xfrm>
          <a:prstGeom prst="rect">
            <a:avLst/>
          </a:prstGeom>
          <a:noFill/>
        </p:spPr>
      </p:pic>
      <p:pic>
        <p:nvPicPr>
          <p:cNvPr id="6" name="Рисунок 5" descr="AGYW57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3929066"/>
            <a:ext cx="5072066" cy="2928934"/>
          </a:xfrm>
          <a:prstGeom prst="rect">
            <a:avLst/>
          </a:prstGeom>
        </p:spPr>
      </p:pic>
      <p:pic>
        <p:nvPicPr>
          <p:cNvPr id="7" name="Рисунок 6" descr="IMG_73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71934" cy="3857628"/>
          </a:xfrm>
          <a:prstGeom prst="rect">
            <a:avLst/>
          </a:prstGeom>
        </p:spPr>
      </p:pic>
      <p:pic>
        <p:nvPicPr>
          <p:cNvPr id="8" name="Рисунок 7" descr="IMG_73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0"/>
            <a:ext cx="442912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643042" y="285728"/>
            <a:ext cx="5870713" cy="1516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Речевое развитие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838200" y="2160104"/>
            <a:ext cx="3177209" cy="2915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речи: НОД  «Профессия- врач»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Заучивание пословиц и поговорок о здоровье.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 flipH="1">
            <a:off x="5091732" y="2819400"/>
            <a:ext cx="2985468" cy="2896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l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детям: Чуковский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Мойдодыр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«Девочка чумазая», «Вовкина победа»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Кутафин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Рассматривание иллюстраций  о здоровье, составление рассказов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4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214414" y="285728"/>
            <a:ext cx="6533322" cy="1152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Художественно-эстетическое  развитие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904461" y="2252871"/>
            <a:ext cx="3667539" cy="2305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Рисование «Полезные фрукты»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714876" y="3571876"/>
            <a:ext cx="4244009" cy="2743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«Ягоды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фрукты-полезные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продукты».</a:t>
            </a: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«Полезные овощи».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40" y="285728"/>
            <a:ext cx="9163740" cy="6858000"/>
          </a:xfrm>
          <a:prstGeom prst="rect">
            <a:avLst/>
          </a:prstGeom>
          <a:noFill/>
        </p:spPr>
      </p:pic>
      <p:pic>
        <p:nvPicPr>
          <p:cNvPr id="6" name="Рисунок 5" descr="IMG_73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66"/>
            <a:ext cx="4286247" cy="3786190"/>
          </a:xfrm>
          <a:prstGeom prst="rect">
            <a:avLst/>
          </a:prstGeom>
        </p:spPr>
      </p:pic>
      <p:pic>
        <p:nvPicPr>
          <p:cNvPr id="7" name="Рисунок 6" descr="IMG_73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500570"/>
            <a:ext cx="4643438" cy="2786082"/>
          </a:xfrm>
          <a:prstGeom prst="rect">
            <a:avLst/>
          </a:prstGeom>
        </p:spPr>
      </p:pic>
      <p:pic>
        <p:nvPicPr>
          <p:cNvPr id="8" name="Рисунок 7" descr="IZJS97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428604"/>
            <a:ext cx="47148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40" cy="6858000"/>
          </a:xfrm>
          <a:prstGeom prst="rect">
            <a:avLst/>
          </a:prstGeom>
          <a:noFill/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2714612" y="214290"/>
            <a:ext cx="3975651" cy="19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Физическое развитие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Физическая культура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9100" y="2230506"/>
            <a:ext cx="3392556" cy="1803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dk1"/>
                </a:solidFill>
                <a:latin typeface="Monotype Corsiva" pitchFamily="66" charset="0"/>
              </a:rPr>
              <a:t>-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учить детей соблюдать указанное направление во время ходьбы и бега, по ограниченной  поверхности, подлезать под верёвку бросать предмет правой и левой рукой</a:t>
            </a:r>
            <a:r>
              <a:rPr lang="ru-RU" sz="1600" dirty="0">
                <a:solidFill>
                  <a:schemeClr val="dk1"/>
                </a:solidFill>
                <a:latin typeface="Monotype Corsiva" pitchFamily="66" charset="0"/>
              </a:rPr>
              <a:t>.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4500570"/>
            <a:ext cx="3184869" cy="168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Физкультурное занятие "В стране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2.Ходьба по «дорожкам здоровья»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2214554"/>
            <a:ext cx="3071834" cy="2636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 игры на улице и в свободной игровой деятельности: «Прятки»,«Ровным  кругом»,«Ручеек», 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медведя во бору»,                                           «Золотые ворота»,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«Съедобное – не съедобное»,«Овощи и фрукты».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BNVK69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929057" cy="3571876"/>
          </a:xfrm>
          <a:prstGeom prst="rect">
            <a:avLst/>
          </a:prstGeom>
        </p:spPr>
      </p:pic>
      <p:pic>
        <p:nvPicPr>
          <p:cNvPr id="6" name="Рисунок 5" descr="INDB66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571876"/>
            <a:ext cx="4857752" cy="3286124"/>
          </a:xfrm>
          <a:prstGeom prst="rect">
            <a:avLst/>
          </a:prstGeom>
        </p:spPr>
      </p:pic>
      <p:pic>
        <p:nvPicPr>
          <p:cNvPr id="7" name="Рисунок 6" descr="UAXX77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0"/>
            <a:ext cx="477814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285860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«Физическое оборудование своими руками 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«Здоровье ребенка в детском саду»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142985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«Здоровье детей в наших руках»</a:t>
            </a:r>
          </a:p>
        </p:txBody>
      </p:sp>
      <p:pic>
        <p:nvPicPr>
          <p:cNvPr id="9" name="Рисунок 8" descr="IMG_73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496"/>
            <a:ext cx="4429124" cy="4000504"/>
          </a:xfrm>
          <a:prstGeom prst="rect">
            <a:avLst/>
          </a:prstGeom>
        </p:spPr>
      </p:pic>
      <p:pic>
        <p:nvPicPr>
          <p:cNvPr id="10" name="Рисунок 9" descr="IMG_73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1785926"/>
            <a:ext cx="3929058" cy="2786082"/>
          </a:xfrm>
          <a:prstGeom prst="rect">
            <a:avLst/>
          </a:prstGeom>
        </p:spPr>
      </p:pic>
      <p:pic>
        <p:nvPicPr>
          <p:cNvPr id="11" name="Рисунок 10" descr="IMG_73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643446"/>
            <a:ext cx="385762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4678_html_1665133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357298"/>
            <a:ext cx="7072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- это первая и важнейшая потребность человека,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 Активная долгая жизнь - это важное слагаемое человеческого фактора. Здоровье помогает нам выполнять наши планы, успешно решать жизненные основные задачи, преодолевать трудности, а если придется, то и значительные перегрузки. Доброе здоровье, разумно сохраняемое и укрепляемое самим человеком, обеспечивает ему долгую и активную жизнь. Каждый человек имеет большие возможности для укрепления и поддержания своего здоровья, для сохранения трудоспособности, физической активности и бодрости до глубокой старости.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428604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 проекта 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89845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Будь здоров малыш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разрешил проблему, реализовал поставленные задачи.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Воспитанники узнали, что на здоровье человека влияют чистота воды, воздуха , продуты питания и двигательная активность, научились различать и называть полезные продукты.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заинтересовались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физоборудованием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изготовленного из бросового материала, выразили желание принять участие в его изготовлении для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группы и дома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поделились своими впечатлениями на родительском собрании. Также  приняли участие в конкурсе рисунков на тему «Полезная и вредная еда»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30" y="0"/>
            <a:ext cx="905948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71480"/>
            <a:ext cx="3429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актуальной проблемой на сегодняшний день является укрепление здоровья детей. В. А. Сухомлинский писал: "Я не боюсь еще и еще раз повторить: забота о здоровье ребенка - это важнейший труд воспитателя". 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 Для достижения гармонии с природой, самим собой необходимо учиться заботится о своем здоровье с детства. Очень важным на сегодняшний день является формирование у детей дошкольного возраста мотивов, понятий, убеждений в необходимости сохранения своего здоровья и укрепления его с помощью приобщения к здоровому образу жизни.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- это образ жизни, основанный на принципах нравственности, рационально организованный, активный, трудовой, закаливающий и, в то же время, защищающий от неблагоприятных воздействий окружающей среды, позволяющий до глубокой старости сохранять нравственное, психическое и физическое здоровье. Особенно важно уметь правильно организовывать свое питание. Именно в детстве закладываются основы здоровой организации жизни ребенка на будущее. Важно, чтобы у ребенка сформировалось представление об устойчивой взаимосвязи благополучия организма и 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294"/>
            <a:ext cx="9144000" cy="68752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 информационно-творческий.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работы:  игровая, познавательная, продуктивно – творческая, работа с родителями.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 краткосрочный.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 средняя группа (дети 4 – 5 лет).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 , воспитатели группы, дети и их родители.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формирование осознанных представлений о необходимости заботиться о своем здоровье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8650" y="-133350"/>
            <a:ext cx="10401300" cy="7124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дать детям представления о том, какие факторы влияют на здоровье человека, какие существуют способы укрепления здоровья;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способность сравнивать и находить причинно-следственные связи, делать выводы;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желание вести здоровый образ жизни, интерес к физическим упражнениям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основной (практический)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заключительный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4678_html_1665133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03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35716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214422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обсуждение  поэтапного плана работы.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проблемы: что уже есть и что нужно сделать.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методической, справочной, энциклопедической и художественной литературы по выбранной тематике проекта.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необходимого оборудования и пособий для практического обогащения проекта, целенаправленности, систематизации воспитательно-образовательного процесса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4678_html_1665133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357166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основной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1442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формы образовательной деятельности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по теме проекта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родителями: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консультаций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материалы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4678_html_1665133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500042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заключительный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285861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проделанной работы.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стенгазеты: «Витамины».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спортивного инвентаря.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результата проекта в виде презентации.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769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Monotype Corsiva</vt:lpstr>
      <vt:lpstr>Sunday</vt:lpstr>
      <vt:lpstr>Times New Roman</vt:lpstr>
      <vt:lpstr>Wingdings 2</vt:lpstr>
      <vt:lpstr>Поток</vt:lpstr>
      <vt:lpstr>Презентация PowerPoint</vt:lpstr>
      <vt:lpstr>Презентация PowerPoint</vt:lpstr>
      <vt:lpstr>Актуальность</vt:lpstr>
      <vt:lpstr>О проекте:</vt:lpstr>
      <vt:lpstr>Задачи:</vt:lpstr>
      <vt:lpstr>Этапы реализации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andr</cp:lastModifiedBy>
  <cp:revision>23</cp:revision>
  <dcterms:created xsi:type="dcterms:W3CDTF">2018-03-28T16:45:27Z</dcterms:created>
  <dcterms:modified xsi:type="dcterms:W3CDTF">2019-05-24T06:18:37Z</dcterms:modified>
</cp:coreProperties>
</file>